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502677" r:id="rId1"/>
    <p:sldMasterId id="2147502687" r:id="rId2"/>
    <p:sldMasterId id="2147502691" r:id="rId3"/>
  </p:sldMasterIdLst>
  <p:notesMasterIdLst>
    <p:notesMasterId r:id="rId13"/>
  </p:notesMasterIdLst>
  <p:handoutMasterIdLst>
    <p:handoutMasterId r:id="rId14"/>
  </p:handoutMasterIdLst>
  <p:sldIdLst>
    <p:sldId id="1086" r:id="rId4"/>
    <p:sldId id="1119" r:id="rId5"/>
    <p:sldId id="1120" r:id="rId6"/>
    <p:sldId id="1121" r:id="rId7"/>
    <p:sldId id="1122" r:id="rId8"/>
    <p:sldId id="1123" r:id="rId9"/>
    <p:sldId id="1124" r:id="rId10"/>
    <p:sldId id="1118" r:id="rId11"/>
    <p:sldId id="1125" r:id="rId12"/>
  </p:sldIdLst>
  <p:sldSz cx="9144000" cy="6858000" type="screen4x3"/>
  <p:notesSz cx="9931400" cy="6794500"/>
  <p:defaultTextStyle>
    <a:defPPr>
      <a:defRPr lang="en-GB"/>
    </a:defPPr>
    <a:lvl1pPr algn="l" rtl="0" fontAlgn="base">
      <a:lnSpc>
        <a:spcPct val="95000"/>
      </a:lnSpc>
      <a:spcBef>
        <a:spcPct val="0"/>
      </a:spcBef>
      <a:spcAft>
        <a:spcPct val="0"/>
      </a:spcAft>
      <a:buClr>
        <a:srgbClr val="EC111B"/>
      </a:buClr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5000"/>
      </a:lnSpc>
      <a:spcBef>
        <a:spcPct val="0"/>
      </a:spcBef>
      <a:spcAft>
        <a:spcPct val="0"/>
      </a:spcAft>
      <a:buClr>
        <a:srgbClr val="EC111B"/>
      </a:buClr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5000"/>
      </a:lnSpc>
      <a:spcBef>
        <a:spcPct val="0"/>
      </a:spcBef>
      <a:spcAft>
        <a:spcPct val="0"/>
      </a:spcAft>
      <a:buClr>
        <a:srgbClr val="EC111B"/>
      </a:buClr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5000"/>
      </a:lnSpc>
      <a:spcBef>
        <a:spcPct val="0"/>
      </a:spcBef>
      <a:spcAft>
        <a:spcPct val="0"/>
      </a:spcAft>
      <a:buClr>
        <a:srgbClr val="EC111B"/>
      </a:buClr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5000"/>
      </a:lnSpc>
      <a:spcBef>
        <a:spcPct val="0"/>
      </a:spcBef>
      <a:spcAft>
        <a:spcPct val="0"/>
      </a:spcAft>
      <a:buClr>
        <a:srgbClr val="EC111B"/>
      </a:buClr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23CF"/>
    <a:srgbClr val="96A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0053" autoAdjust="0"/>
  </p:normalViewPr>
  <p:slideViewPr>
    <p:cSldViewPr>
      <p:cViewPr>
        <p:scale>
          <a:sx n="66" d="100"/>
          <a:sy n="66" d="100"/>
        </p:scale>
        <p:origin x="-732" y="-102"/>
      </p:cViewPr>
      <p:guideLst>
        <p:guide orient="horz" pos="26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14186-3720-49DB-A18E-AB3603CD0D3D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BEA63A83-BAE5-4C71-998E-CCDEE666C52E}">
      <dgm:prSet phldrT="[Text]"/>
      <dgm:spPr/>
      <dgm:t>
        <a:bodyPr/>
        <a:lstStyle/>
        <a:p>
          <a:r>
            <a:rPr lang="en-GB" dirty="0" smtClean="0"/>
            <a:t>Candidate/Printer</a:t>
          </a:r>
          <a:endParaRPr lang="en-GB" dirty="0"/>
        </a:p>
      </dgm:t>
    </dgm:pt>
    <dgm:pt modelId="{3601EF1F-DB6E-4D0D-A81B-D4FB1C157F39}" type="parTrans" cxnId="{1C2B4F84-51E7-4934-B792-2A873F928A68}">
      <dgm:prSet/>
      <dgm:spPr/>
      <dgm:t>
        <a:bodyPr/>
        <a:lstStyle/>
        <a:p>
          <a:endParaRPr lang="en-GB"/>
        </a:p>
      </dgm:t>
    </dgm:pt>
    <dgm:pt modelId="{373767DC-1B08-4058-B405-174B4370CE2B}" type="sibTrans" cxnId="{1C2B4F84-51E7-4934-B792-2A873F928A68}">
      <dgm:prSet/>
      <dgm:spPr/>
      <dgm:t>
        <a:bodyPr/>
        <a:lstStyle/>
        <a:p>
          <a:endParaRPr lang="en-GB"/>
        </a:p>
      </dgm:t>
    </dgm:pt>
    <dgm:pt modelId="{4AAE61E1-F04A-4D1D-B1AE-F2D9D82A57BE}">
      <dgm:prSet phldrT="[Text]"/>
      <dgm:spPr/>
      <dgm:t>
        <a:bodyPr/>
        <a:lstStyle/>
        <a:p>
          <a:r>
            <a:rPr lang="en-GB" dirty="0" smtClean="0"/>
            <a:t>Royal Mail Drop Off Point</a:t>
          </a:r>
          <a:endParaRPr lang="en-GB" dirty="0"/>
        </a:p>
      </dgm:t>
    </dgm:pt>
    <dgm:pt modelId="{DD8022AD-ADBD-49D3-8999-E501452FD00B}" type="parTrans" cxnId="{CEF56B0A-7911-4C83-B5FB-7993FF2694EC}">
      <dgm:prSet/>
      <dgm:spPr/>
      <dgm:t>
        <a:bodyPr/>
        <a:lstStyle/>
        <a:p>
          <a:endParaRPr lang="en-GB"/>
        </a:p>
      </dgm:t>
    </dgm:pt>
    <dgm:pt modelId="{E5AD3CA5-37D5-4A4C-8A0A-C78D612F386A}" type="sibTrans" cxnId="{CEF56B0A-7911-4C83-B5FB-7993FF2694EC}">
      <dgm:prSet/>
      <dgm:spPr/>
      <dgm:t>
        <a:bodyPr/>
        <a:lstStyle/>
        <a:p>
          <a:endParaRPr lang="en-GB"/>
        </a:p>
      </dgm:t>
    </dgm:pt>
    <dgm:pt modelId="{FC05B5AC-FF2A-4D50-BE2D-D2FC3BC3DC81}">
      <dgm:prSet phldrT="[Text]"/>
      <dgm:spPr/>
      <dgm:t>
        <a:bodyPr/>
        <a:lstStyle/>
        <a:p>
          <a:r>
            <a:rPr lang="en-GB" dirty="0" smtClean="0"/>
            <a:t>Delivery Office</a:t>
          </a:r>
          <a:endParaRPr lang="en-GB" dirty="0"/>
        </a:p>
      </dgm:t>
    </dgm:pt>
    <dgm:pt modelId="{EB93C265-AC2D-40C5-99C9-149AC940429D}" type="parTrans" cxnId="{EC68167F-FB55-4FE7-87C9-70944913B55C}">
      <dgm:prSet/>
      <dgm:spPr/>
      <dgm:t>
        <a:bodyPr/>
        <a:lstStyle/>
        <a:p>
          <a:endParaRPr lang="en-GB"/>
        </a:p>
      </dgm:t>
    </dgm:pt>
    <dgm:pt modelId="{447091B0-F04F-4776-916F-E7C93075C320}" type="sibTrans" cxnId="{EC68167F-FB55-4FE7-87C9-70944913B55C}">
      <dgm:prSet/>
      <dgm:spPr/>
      <dgm:t>
        <a:bodyPr/>
        <a:lstStyle/>
        <a:p>
          <a:endParaRPr lang="en-GB"/>
        </a:p>
      </dgm:t>
    </dgm:pt>
    <dgm:pt modelId="{7C86792A-3020-4664-97D9-B953A8035C0A}">
      <dgm:prSet/>
      <dgm:spPr/>
      <dgm:t>
        <a:bodyPr/>
        <a:lstStyle/>
        <a:p>
          <a:r>
            <a:rPr lang="en-GB" dirty="0" smtClean="0"/>
            <a:t>Delivered to Voter</a:t>
          </a:r>
          <a:endParaRPr lang="en-GB" dirty="0"/>
        </a:p>
      </dgm:t>
    </dgm:pt>
    <dgm:pt modelId="{ED276F0F-D121-49A1-8198-CCA1676C14A1}" type="parTrans" cxnId="{3891708E-DC42-4D85-B0DE-374F048E09E3}">
      <dgm:prSet/>
      <dgm:spPr/>
      <dgm:t>
        <a:bodyPr/>
        <a:lstStyle/>
        <a:p>
          <a:endParaRPr lang="en-GB"/>
        </a:p>
      </dgm:t>
    </dgm:pt>
    <dgm:pt modelId="{FA45C022-C6CA-4A81-95A2-ED8A2BD87F7F}" type="sibTrans" cxnId="{3891708E-DC42-4D85-B0DE-374F048E09E3}">
      <dgm:prSet/>
      <dgm:spPr/>
      <dgm:t>
        <a:bodyPr/>
        <a:lstStyle/>
        <a:p>
          <a:endParaRPr lang="en-GB"/>
        </a:p>
      </dgm:t>
    </dgm:pt>
    <dgm:pt modelId="{C88EB3BC-ABE0-4AB6-96C0-512DE0D46D98}" type="pres">
      <dgm:prSet presAssocID="{C3114186-3720-49DB-A18E-AB3603CD0D3D}" presName="Name0" presStyleCnt="0">
        <dgm:presLayoutVars>
          <dgm:dir/>
          <dgm:animLvl val="lvl"/>
          <dgm:resizeHandles val="exact"/>
        </dgm:presLayoutVars>
      </dgm:prSet>
      <dgm:spPr/>
    </dgm:pt>
    <dgm:pt modelId="{15DBDF76-1C64-43B7-88F9-D2ECD4D06ECC}" type="pres">
      <dgm:prSet presAssocID="{BEA63A83-BAE5-4C71-998E-CCDEE666C52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8A886A9-4EC7-49D0-97F4-337A85F37170}" type="pres">
      <dgm:prSet presAssocID="{373767DC-1B08-4058-B405-174B4370CE2B}" presName="parTxOnlySpace" presStyleCnt="0"/>
      <dgm:spPr/>
    </dgm:pt>
    <dgm:pt modelId="{2D81D46E-69ED-44A5-BC0A-5434EF6DD4CE}" type="pres">
      <dgm:prSet presAssocID="{4AAE61E1-F04A-4D1D-B1AE-F2D9D82A57BE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2A84F0-1218-43C2-9818-E05E2C8AB7FD}" type="pres">
      <dgm:prSet presAssocID="{E5AD3CA5-37D5-4A4C-8A0A-C78D612F386A}" presName="parTxOnlySpace" presStyleCnt="0"/>
      <dgm:spPr/>
    </dgm:pt>
    <dgm:pt modelId="{3863DFCD-C20E-449F-A4F2-412FDE91404F}" type="pres">
      <dgm:prSet presAssocID="{FC05B5AC-FF2A-4D50-BE2D-D2FC3BC3DC81}" presName="parTxOnly" presStyleLbl="node1" presStyleIdx="2" presStyleCnt="4" custLinFactNeighborX="40428" custLinFactNeighborY="-32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7BD8AB-707D-4CB4-8A51-AA5E29501ABE}" type="pres">
      <dgm:prSet presAssocID="{447091B0-F04F-4776-916F-E7C93075C320}" presName="parTxOnlySpace" presStyleCnt="0"/>
      <dgm:spPr/>
    </dgm:pt>
    <dgm:pt modelId="{256D1678-CBF2-45DB-B2DB-E94C1B890290}" type="pres">
      <dgm:prSet presAssocID="{7C86792A-3020-4664-97D9-B953A8035C0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1297DAF-AA5F-4117-A447-AA7552A90E47}" type="presOf" srcId="{4AAE61E1-F04A-4D1D-B1AE-F2D9D82A57BE}" destId="{2D81D46E-69ED-44A5-BC0A-5434EF6DD4CE}" srcOrd="0" destOrd="0" presId="urn:microsoft.com/office/officeart/2005/8/layout/chevron1"/>
    <dgm:cxn modelId="{3891708E-DC42-4D85-B0DE-374F048E09E3}" srcId="{C3114186-3720-49DB-A18E-AB3603CD0D3D}" destId="{7C86792A-3020-4664-97D9-B953A8035C0A}" srcOrd="3" destOrd="0" parTransId="{ED276F0F-D121-49A1-8198-CCA1676C14A1}" sibTransId="{FA45C022-C6CA-4A81-95A2-ED8A2BD87F7F}"/>
    <dgm:cxn modelId="{1C2B4F84-51E7-4934-B792-2A873F928A68}" srcId="{C3114186-3720-49DB-A18E-AB3603CD0D3D}" destId="{BEA63A83-BAE5-4C71-998E-CCDEE666C52E}" srcOrd="0" destOrd="0" parTransId="{3601EF1F-DB6E-4D0D-A81B-D4FB1C157F39}" sibTransId="{373767DC-1B08-4058-B405-174B4370CE2B}"/>
    <dgm:cxn modelId="{0EE5A593-46E5-4BAA-865D-91EB12E3B975}" type="presOf" srcId="{C3114186-3720-49DB-A18E-AB3603CD0D3D}" destId="{C88EB3BC-ABE0-4AB6-96C0-512DE0D46D98}" srcOrd="0" destOrd="0" presId="urn:microsoft.com/office/officeart/2005/8/layout/chevron1"/>
    <dgm:cxn modelId="{0687FEFB-8D84-4F64-A9F4-DF46E696DC66}" type="presOf" srcId="{7C86792A-3020-4664-97D9-B953A8035C0A}" destId="{256D1678-CBF2-45DB-B2DB-E94C1B890290}" srcOrd="0" destOrd="0" presId="urn:microsoft.com/office/officeart/2005/8/layout/chevron1"/>
    <dgm:cxn modelId="{EC68167F-FB55-4FE7-87C9-70944913B55C}" srcId="{C3114186-3720-49DB-A18E-AB3603CD0D3D}" destId="{FC05B5AC-FF2A-4D50-BE2D-D2FC3BC3DC81}" srcOrd="2" destOrd="0" parTransId="{EB93C265-AC2D-40C5-99C9-149AC940429D}" sibTransId="{447091B0-F04F-4776-916F-E7C93075C320}"/>
    <dgm:cxn modelId="{5ACFDF99-18AD-4871-A3FA-FEE7B1618F22}" type="presOf" srcId="{BEA63A83-BAE5-4C71-998E-CCDEE666C52E}" destId="{15DBDF76-1C64-43B7-88F9-D2ECD4D06ECC}" srcOrd="0" destOrd="0" presId="urn:microsoft.com/office/officeart/2005/8/layout/chevron1"/>
    <dgm:cxn modelId="{CEF56B0A-7911-4C83-B5FB-7993FF2694EC}" srcId="{C3114186-3720-49DB-A18E-AB3603CD0D3D}" destId="{4AAE61E1-F04A-4D1D-B1AE-F2D9D82A57BE}" srcOrd="1" destOrd="0" parTransId="{DD8022AD-ADBD-49D3-8999-E501452FD00B}" sibTransId="{E5AD3CA5-37D5-4A4C-8A0A-C78D612F386A}"/>
    <dgm:cxn modelId="{36BC13E5-B68D-4544-AC21-DC12F812A8E0}" type="presOf" srcId="{FC05B5AC-FF2A-4D50-BE2D-D2FC3BC3DC81}" destId="{3863DFCD-C20E-449F-A4F2-412FDE91404F}" srcOrd="0" destOrd="0" presId="urn:microsoft.com/office/officeart/2005/8/layout/chevron1"/>
    <dgm:cxn modelId="{914C8B50-4DDC-4787-9438-9D0F9FCF3591}" type="presParOf" srcId="{C88EB3BC-ABE0-4AB6-96C0-512DE0D46D98}" destId="{15DBDF76-1C64-43B7-88F9-D2ECD4D06ECC}" srcOrd="0" destOrd="0" presId="urn:microsoft.com/office/officeart/2005/8/layout/chevron1"/>
    <dgm:cxn modelId="{EF4ADC75-56F8-4DBC-AE10-65ACFF912FE0}" type="presParOf" srcId="{C88EB3BC-ABE0-4AB6-96C0-512DE0D46D98}" destId="{D8A886A9-4EC7-49D0-97F4-337A85F37170}" srcOrd="1" destOrd="0" presId="urn:microsoft.com/office/officeart/2005/8/layout/chevron1"/>
    <dgm:cxn modelId="{935A05A7-1042-4DB6-90C9-8FF3BCC213B4}" type="presParOf" srcId="{C88EB3BC-ABE0-4AB6-96C0-512DE0D46D98}" destId="{2D81D46E-69ED-44A5-BC0A-5434EF6DD4CE}" srcOrd="2" destOrd="0" presId="urn:microsoft.com/office/officeart/2005/8/layout/chevron1"/>
    <dgm:cxn modelId="{3D26A982-44C1-414C-97AA-CE0FE26E5311}" type="presParOf" srcId="{C88EB3BC-ABE0-4AB6-96C0-512DE0D46D98}" destId="{8E2A84F0-1218-43C2-9818-E05E2C8AB7FD}" srcOrd="3" destOrd="0" presId="urn:microsoft.com/office/officeart/2005/8/layout/chevron1"/>
    <dgm:cxn modelId="{00E8FCEA-9133-452E-B815-C54064B3C2CA}" type="presParOf" srcId="{C88EB3BC-ABE0-4AB6-96C0-512DE0D46D98}" destId="{3863DFCD-C20E-449F-A4F2-412FDE91404F}" srcOrd="4" destOrd="0" presId="urn:microsoft.com/office/officeart/2005/8/layout/chevron1"/>
    <dgm:cxn modelId="{66C00A84-A91C-4E67-81B5-CA7BF6237908}" type="presParOf" srcId="{C88EB3BC-ABE0-4AB6-96C0-512DE0D46D98}" destId="{B77BD8AB-707D-4CB4-8A51-AA5E29501ABE}" srcOrd="5" destOrd="0" presId="urn:microsoft.com/office/officeart/2005/8/layout/chevron1"/>
    <dgm:cxn modelId="{3E9007C1-1B0A-4CA3-A819-90294B560A87}" type="presParOf" srcId="{C88EB3BC-ABE0-4AB6-96C0-512DE0D46D98}" destId="{256D1678-CBF2-45DB-B2DB-E94C1B890290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BDF76-1C64-43B7-88F9-D2ECD4D06ECC}">
      <dsp:nvSpPr>
        <dsp:cNvPr id="0" name=""/>
        <dsp:cNvSpPr/>
      </dsp:nvSpPr>
      <dsp:spPr>
        <a:xfrm>
          <a:off x="3833" y="111014"/>
          <a:ext cx="2231505" cy="8926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Candidate/Printer</a:t>
          </a:r>
          <a:endParaRPr lang="en-GB" sz="1300" kern="1200" dirty="0"/>
        </a:p>
      </dsp:txBody>
      <dsp:txXfrm>
        <a:off x="450134" y="111014"/>
        <a:ext cx="1338903" cy="892602"/>
      </dsp:txXfrm>
    </dsp:sp>
    <dsp:sp modelId="{2D81D46E-69ED-44A5-BC0A-5434EF6DD4CE}">
      <dsp:nvSpPr>
        <dsp:cNvPr id="0" name=""/>
        <dsp:cNvSpPr/>
      </dsp:nvSpPr>
      <dsp:spPr>
        <a:xfrm>
          <a:off x="2012188" y="111014"/>
          <a:ext cx="2231505" cy="8926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Royal Mail Drop Off Point</a:t>
          </a:r>
          <a:endParaRPr lang="en-GB" sz="1300" kern="1200" dirty="0"/>
        </a:p>
      </dsp:txBody>
      <dsp:txXfrm>
        <a:off x="2458489" y="111014"/>
        <a:ext cx="1338903" cy="892602"/>
      </dsp:txXfrm>
    </dsp:sp>
    <dsp:sp modelId="{3863DFCD-C20E-449F-A4F2-412FDE91404F}">
      <dsp:nvSpPr>
        <dsp:cNvPr id="0" name=""/>
        <dsp:cNvSpPr/>
      </dsp:nvSpPr>
      <dsp:spPr>
        <a:xfrm>
          <a:off x="4110758" y="82245"/>
          <a:ext cx="2231505" cy="8926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Delivery Office</a:t>
          </a:r>
          <a:endParaRPr lang="en-GB" sz="1300" kern="1200" dirty="0"/>
        </a:p>
      </dsp:txBody>
      <dsp:txXfrm>
        <a:off x="4557059" y="82245"/>
        <a:ext cx="1338903" cy="892602"/>
      </dsp:txXfrm>
    </dsp:sp>
    <dsp:sp modelId="{256D1678-CBF2-45DB-B2DB-E94C1B890290}">
      <dsp:nvSpPr>
        <dsp:cNvPr id="0" name=""/>
        <dsp:cNvSpPr/>
      </dsp:nvSpPr>
      <dsp:spPr>
        <a:xfrm>
          <a:off x="6028897" y="111014"/>
          <a:ext cx="2231505" cy="8926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Delivered to Voter</a:t>
          </a:r>
          <a:endParaRPr lang="en-GB" sz="1300" kern="1200" dirty="0"/>
        </a:p>
      </dsp:txBody>
      <dsp:txXfrm>
        <a:off x="6475198" y="111014"/>
        <a:ext cx="1338903" cy="892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13" y="1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318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13" y="6453188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4DAF5954-2B6F-4B98-84E9-20FCC66911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39477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1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8663" y="511175"/>
            <a:ext cx="3395662" cy="2546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6" y="3227389"/>
            <a:ext cx="7943850" cy="305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3188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2" tIns="45721" rIns="91442" bIns="45721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2119699E-FD8E-4A15-B9B1-1C8C753509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67808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hevinBold" pitchFamily="2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hevinBold" pitchFamily="2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hevinBold" pitchFamily="2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hevinBold" pitchFamily="2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hevinBold" pitchFamily="2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hevinBold" pitchFamily="2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hevinBold" pitchFamily="2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hevinBold" pitchFamily="2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hevinBold" pitchFamily="2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5D6650B-059E-4453-8D12-7A28D5092925}" type="slidenum">
              <a:rPr lang="en-GB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GB" altLang="en-US" smtClean="0">
              <a:cs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4961" y="3227822"/>
            <a:ext cx="7281480" cy="30573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latin typeface="ChevinBold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82574"/>
            <a:ext cx="8313738" cy="990000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</a:t>
            </a:r>
            <a:br>
              <a:rPr lang="en-GB" smtClean="0"/>
            </a:br>
            <a:r>
              <a:rPr lang="en-GB" smtClean="0"/>
              <a:t>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926" y="1444625"/>
            <a:ext cx="6568768" cy="152717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 dirty="0"/>
          </a:p>
        </p:txBody>
      </p:sp>
      <p:grpSp>
        <p:nvGrpSpPr>
          <p:cNvPr id="57" name="Group 56"/>
          <p:cNvGrpSpPr/>
          <p:nvPr userDrawn="1"/>
        </p:nvGrpSpPr>
        <p:grpSpPr>
          <a:xfrm>
            <a:off x="3755169" y="4845623"/>
            <a:ext cx="1585816" cy="1088872"/>
            <a:chOff x="3755169" y="4845623"/>
            <a:chExt cx="1585816" cy="1088872"/>
          </a:xfrm>
        </p:grpSpPr>
        <p:pic>
          <p:nvPicPr>
            <p:cNvPr id="8" name="Picture 35" descr="1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55169" y="4845623"/>
              <a:ext cx="1585816" cy="1088872"/>
            </a:xfrm>
            <a:prstGeom prst="rect">
              <a:avLst/>
            </a:prstGeom>
            <a:noFill/>
          </p:spPr>
        </p:pic>
        <p:pic>
          <p:nvPicPr>
            <p:cNvPr id="9" name="Picture 8" descr="rm_s_col_p white bgy.tif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 bwMode="hidden">
            <a:xfrm>
              <a:off x="3763512" y="4860272"/>
              <a:ext cx="1569826" cy="1069993"/>
            </a:xfrm>
            <a:prstGeom prst="rect">
              <a:avLst/>
            </a:prstGeom>
          </p:spPr>
        </p:pic>
      </p:grpSp>
      <p:sp>
        <p:nvSpPr>
          <p:cNvPr id="4" name="TextBox 3" descr="DRAFT_TAG_0xFFE3"/>
          <p:cNvSpPr txBox="1"/>
          <p:nvPr userDrawn="1"/>
        </p:nvSpPr>
        <p:spPr>
          <a:xfrm>
            <a:off x="8040579" y="6400720"/>
            <a:ext cx="781143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sz="1200" smtClean="0">
                <a:solidFill>
                  <a:srgbClr val="666666"/>
                </a:solidFill>
                <a:latin typeface="Arial"/>
              </a:rPr>
              <a:t>DRAFT</a:t>
            </a:r>
            <a:endParaRPr lang="en-GB" sz="12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5" name="TextBox 4" descr="CONFIDENTIAL_TAG_0xFFEE"/>
          <p:cNvSpPr txBox="1"/>
          <p:nvPr userDrawn="1"/>
        </p:nvSpPr>
        <p:spPr>
          <a:xfrm>
            <a:off x="331449" y="6396535"/>
            <a:ext cx="3189841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sz="1200" smtClean="0">
                <a:solidFill>
                  <a:srgbClr val="666666"/>
                </a:solidFill>
                <a:latin typeface="Arial"/>
              </a:rPr>
              <a:t>CONFIDENTIAL - Internal use only</a:t>
            </a:r>
            <a:endParaRPr lang="en-GB" sz="1200">
              <a:solidFill>
                <a:srgbClr val="66666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663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6" y="284400"/>
            <a:ext cx="8313738" cy="988652"/>
          </a:xfrm>
        </p:spPr>
        <p:txBody>
          <a:bodyPr/>
          <a:lstStyle>
            <a:lvl1pPr>
              <a:defRPr b="1"/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6" y="1441585"/>
            <a:ext cx="8313738" cy="4260715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45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82575"/>
            <a:ext cx="8332788" cy="984365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</a:t>
            </a:r>
            <a:br>
              <a:rPr lang="en-GB" smtClean="0"/>
            </a:br>
            <a:r>
              <a:rPr lang="en-GB" smtClean="0"/>
              <a:t>Master 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15926" y="1444625"/>
            <a:ext cx="6568768" cy="137569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 dirty="0"/>
          </a:p>
        </p:txBody>
      </p:sp>
      <p:grpSp>
        <p:nvGrpSpPr>
          <p:cNvPr id="59" name="Group 58"/>
          <p:cNvGrpSpPr/>
          <p:nvPr userDrawn="1"/>
        </p:nvGrpSpPr>
        <p:grpSpPr>
          <a:xfrm>
            <a:off x="3755169" y="4845623"/>
            <a:ext cx="1585816" cy="1088872"/>
            <a:chOff x="3755169" y="4845623"/>
            <a:chExt cx="1585816" cy="1088872"/>
          </a:xfrm>
        </p:grpSpPr>
        <p:pic>
          <p:nvPicPr>
            <p:cNvPr id="10" name="Picture 35" descr="1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55169" y="4845623"/>
              <a:ext cx="1585816" cy="1088872"/>
            </a:xfrm>
            <a:prstGeom prst="rect">
              <a:avLst/>
            </a:prstGeom>
            <a:noFill/>
          </p:spPr>
        </p:pic>
        <p:pic>
          <p:nvPicPr>
            <p:cNvPr id="11" name="Picture 10" descr="rm_s_col_p white bgy.tif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 bwMode="hidden">
            <a:xfrm>
              <a:off x="3763512" y="4860272"/>
              <a:ext cx="1569826" cy="1069993"/>
            </a:xfrm>
            <a:prstGeom prst="rect">
              <a:avLst/>
            </a:prstGeom>
          </p:spPr>
        </p:pic>
      </p:grpSp>
      <p:sp>
        <p:nvSpPr>
          <p:cNvPr id="2" name="TextBox 1" descr="DRAFT_TAG_0xFFE3"/>
          <p:cNvSpPr txBox="1"/>
          <p:nvPr userDrawn="1"/>
        </p:nvSpPr>
        <p:spPr>
          <a:xfrm>
            <a:off x="8040579" y="6400720"/>
            <a:ext cx="781143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sz="1200" smtClean="0">
                <a:solidFill>
                  <a:srgbClr val="666666"/>
                </a:solidFill>
                <a:latin typeface="Arial"/>
              </a:rPr>
              <a:t>DRAFT</a:t>
            </a:r>
            <a:endParaRPr lang="en-GB" sz="12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3" name="TextBox 2" descr="CONFIDENTIAL_TAG_0xFFEE"/>
          <p:cNvSpPr txBox="1"/>
          <p:nvPr userDrawn="1"/>
        </p:nvSpPr>
        <p:spPr>
          <a:xfrm>
            <a:off x="331449" y="6396535"/>
            <a:ext cx="3189841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sz="1200" smtClean="0">
                <a:solidFill>
                  <a:srgbClr val="666666"/>
                </a:solidFill>
                <a:latin typeface="Arial"/>
              </a:rPr>
              <a:t>CONFIDENTIAL - Internal use only</a:t>
            </a:r>
            <a:endParaRPr lang="en-GB" sz="1200">
              <a:solidFill>
                <a:srgbClr val="66666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2294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5925" y="1441585"/>
            <a:ext cx="4049197" cy="4260715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752020" y="1441585"/>
            <a:ext cx="3977643" cy="4260715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08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1444625"/>
            <a:ext cx="4081463" cy="7302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  <a:endParaRPr lang="en-GB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2006" y="1444625"/>
            <a:ext cx="3974832" cy="7302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  <a:endParaRPr lang="en-GB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15925" y="2268187"/>
            <a:ext cx="4049197" cy="343411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752020" y="2268187"/>
            <a:ext cx="3977643" cy="343411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02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09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8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82575"/>
            <a:ext cx="8313738" cy="984365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</a:t>
            </a:r>
            <a:br>
              <a:rPr lang="en-GB" smtClean="0"/>
            </a:br>
            <a:r>
              <a:rPr lang="en-GB" smtClean="0"/>
              <a:t>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926" y="1444625"/>
            <a:ext cx="6568768" cy="152717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 dirty="0"/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auto">
          <a:xfrm>
            <a:off x="434975" y="5702300"/>
            <a:ext cx="8328025" cy="91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 anchorCtr="0">
            <a:noAutofit/>
          </a:bodyPr>
          <a:lstStyle/>
          <a:p>
            <a:pPr algn="ctr" fontAlgn="auto">
              <a:lnSpc>
                <a:spcPct val="100000"/>
              </a:lnSpc>
              <a:buClrTx/>
              <a:buFontTx/>
              <a:buNone/>
            </a:pPr>
            <a:r>
              <a:rPr lang="en-GB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Royal Mail, the cruciform and the colour red are registered trade marks of Royal Mail Group Ltd. All rights reserved.</a:t>
            </a:r>
          </a:p>
        </p:txBody>
      </p:sp>
      <p:grpSp>
        <p:nvGrpSpPr>
          <p:cNvPr id="59" name="Group 58"/>
          <p:cNvGrpSpPr/>
          <p:nvPr userDrawn="1"/>
        </p:nvGrpSpPr>
        <p:grpSpPr>
          <a:xfrm>
            <a:off x="3755169" y="4845623"/>
            <a:ext cx="1585816" cy="1088872"/>
            <a:chOff x="3755169" y="4845623"/>
            <a:chExt cx="1585816" cy="1088872"/>
          </a:xfrm>
        </p:grpSpPr>
        <p:pic>
          <p:nvPicPr>
            <p:cNvPr id="9" name="Picture 35" descr="1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55169" y="4845623"/>
              <a:ext cx="1585816" cy="1088872"/>
            </a:xfrm>
            <a:prstGeom prst="rect">
              <a:avLst/>
            </a:prstGeom>
            <a:noFill/>
          </p:spPr>
        </p:pic>
        <p:pic>
          <p:nvPicPr>
            <p:cNvPr id="10" name="Picture 9" descr="rm_s_col_p white bgy.tif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 bwMode="hidden">
            <a:xfrm>
              <a:off x="3763512" y="4860272"/>
              <a:ext cx="1569826" cy="1069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560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274638"/>
            <a:ext cx="83772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1428750"/>
            <a:ext cx="4130675" cy="4773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3275" y="1428750"/>
            <a:ext cx="4130675" cy="2309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3275" y="3890963"/>
            <a:ext cx="4130675" cy="231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70DFB-AD93-4791-9A63-B02666E678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02398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A3DDD6D3-4E88-4659-B0BA-7710686C766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973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56792"/>
            <a:ext cx="8458200" cy="4582071"/>
          </a:xfrm>
        </p:spPr>
        <p:txBody>
          <a:bodyPr/>
          <a:lstStyle>
            <a:lvl2pPr marL="355600" indent="-176213">
              <a:buFont typeface="ChevinLight" pitchFamily="2" charset="0"/>
              <a:buChar char="»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C6B6593-4299-4E4B-981C-D0C9274E64C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089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04C6AF6-58AF-4F50-8F27-EE8F5E3C67A0}" type="slidenum">
              <a:rPr lang="en-GB"/>
              <a:pPr>
                <a:defRPr/>
              </a:pPr>
              <a:t>‹#›</a:t>
            </a:fld>
            <a:r>
              <a:rPr lang="en-GB" dirty="0"/>
              <a:t> of </a:t>
            </a:r>
          </a:p>
        </p:txBody>
      </p:sp>
    </p:spTree>
    <p:extLst>
      <p:ext uri="{BB962C8B-B14F-4D97-AF65-F5344CB8AC3E}">
        <p14:creationId xmlns:p14="http://schemas.microsoft.com/office/powerpoint/2010/main" val="3357898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308850" y="6453188"/>
            <a:ext cx="1682750" cy="28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GB" dirty="0">
              <a:solidFill>
                <a:prstClr val="white"/>
              </a:solidFill>
              <a:latin typeface="ChevinBold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7369175" y="6381750"/>
            <a:ext cx="1666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  <a:defRPr/>
            </a:pPr>
            <a:r>
              <a:rPr lang="en-GB" sz="1400" dirty="0" smtClean="0">
                <a:solidFill>
                  <a:srgbClr val="000000"/>
                </a:solidFill>
                <a:latin typeface="ChevinBold" pitchFamily="2" charset="0"/>
                <a:cs typeface="Arial" pitchFamily="34" charset="0"/>
              </a:rPr>
              <a:t>Royal Mail Group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8193" y="2162420"/>
            <a:ext cx="8428038" cy="857251"/>
          </a:xfrm>
          <a:prstGeom prst="rect">
            <a:avLst/>
          </a:prstGeom>
        </p:spPr>
        <p:txBody>
          <a:bodyPr/>
          <a:lstStyle>
            <a:lvl1pPr>
              <a:defRPr sz="3900">
                <a:solidFill>
                  <a:srgbClr val="FF0000"/>
                </a:solidFill>
                <a:latin typeface="ChevinBold" pitchFamily="2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8193" y="3133970"/>
            <a:ext cx="8428038" cy="4806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400">
                <a:latin typeface="ChevinLight" pitchFamily="34" charset="0"/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2380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0000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0376" y="1583140"/>
            <a:ext cx="8229600" cy="4543023"/>
          </a:xfrm>
        </p:spPr>
        <p:txBody>
          <a:bodyPr/>
          <a:lstStyle>
            <a:lvl1pPr>
              <a:defRPr sz="1600">
                <a:latin typeface="ChevinLight" pitchFamily="2" charset="0"/>
              </a:defRPr>
            </a:lvl1pPr>
            <a:lvl2pPr marL="463550" indent="-231775">
              <a:buFont typeface="ChevinBold" pitchFamily="2" charset="0"/>
              <a:buChar char="–"/>
              <a:defRPr sz="1600">
                <a:latin typeface="ChevinLight" pitchFamily="2" charset="0"/>
              </a:defRPr>
            </a:lvl2pPr>
            <a:lvl3pPr marL="682625" indent="-204788">
              <a:buFont typeface="Wingdings" pitchFamily="2" charset="2"/>
              <a:buChar char="§"/>
              <a:defRPr sz="1600">
                <a:latin typeface="ChevinLight" pitchFamily="2" charset="0"/>
              </a:defRPr>
            </a:lvl3pPr>
            <a:lvl4pPr marL="1009650" indent="-285750">
              <a:buClr>
                <a:srgbClr val="FF0000"/>
              </a:buClr>
              <a:buFont typeface="ChevinBold" pitchFamily="2" charset="0"/>
              <a:buChar char="‐"/>
              <a:defRPr sz="1600">
                <a:latin typeface="ChevinLight" pitchFamily="2" charset="0"/>
              </a:defRPr>
            </a:lvl4pPr>
            <a:lvl5pPr marL="1255713" indent="-231775">
              <a:buClr>
                <a:srgbClr val="FF0000"/>
              </a:buClr>
              <a:buFont typeface="Arial" pitchFamily="34" charset="0"/>
              <a:buChar char="•"/>
              <a:defRPr sz="1600">
                <a:latin typeface="ChevinLight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87325" y="6381750"/>
            <a:ext cx="514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4BEBE-5822-4417-8049-D0B819E212E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763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FF0000"/>
                </a:solidFill>
                <a:latin typeface="ChevinBold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0000"/>
                </a:solidFill>
                <a:latin typeface="ChevinBold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87325" y="6381750"/>
            <a:ext cx="514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5C543-EFA3-4412-ABB5-4D9B679C700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2040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ctr"/>
          <a:lstStyle>
            <a:lvl1pPr marL="0" indent="0">
              <a:buNone/>
              <a:defRPr sz="1800" b="0">
                <a:solidFill>
                  <a:srgbClr val="FF0000"/>
                </a:solidFill>
                <a:latin typeface="Chevin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>
                <a:latin typeface="ChevinLight" pitchFamily="2" charset="0"/>
              </a:defRPr>
            </a:lvl1pPr>
            <a:lvl2pPr marL="463550" indent="-231775">
              <a:buFont typeface="ChevinBold" pitchFamily="2" charset="0"/>
              <a:buChar char="–"/>
              <a:defRPr sz="1600">
                <a:latin typeface="ChevinLight" pitchFamily="2" charset="0"/>
              </a:defRPr>
            </a:lvl2pPr>
            <a:lvl3pPr marL="682625" indent="-204788">
              <a:buFont typeface="Wingdings" pitchFamily="2" charset="2"/>
              <a:buChar char="§"/>
              <a:defRPr sz="1600">
                <a:latin typeface="ChevinLight" pitchFamily="2" charset="0"/>
              </a:defRPr>
            </a:lvl3pPr>
            <a:lvl4pPr marL="1009650" indent="-285750">
              <a:buClr>
                <a:srgbClr val="FF0000"/>
              </a:buClr>
              <a:buFont typeface="ChevinBold" pitchFamily="2" charset="0"/>
              <a:buChar char="‐"/>
              <a:defRPr sz="1600">
                <a:latin typeface="ChevinLight" pitchFamily="2" charset="0"/>
              </a:defRPr>
            </a:lvl4pPr>
            <a:lvl5pPr marL="1255713" indent="-231775">
              <a:buClr>
                <a:srgbClr val="FF0000"/>
              </a:buClr>
              <a:buFont typeface="Arial" pitchFamily="34" charset="0"/>
              <a:buChar char="•"/>
              <a:defRPr sz="1600">
                <a:latin typeface="ChevinLight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ctr"/>
          <a:lstStyle>
            <a:lvl1pPr marL="0" indent="0">
              <a:buNone/>
              <a:defRPr sz="1800" b="0">
                <a:solidFill>
                  <a:srgbClr val="FF0000"/>
                </a:solidFill>
                <a:latin typeface="Chevin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0000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1"/>
          </p:nvPr>
        </p:nvSpPr>
        <p:spPr>
          <a:xfrm>
            <a:off x="4646612" y="2174875"/>
            <a:ext cx="4040188" cy="3951288"/>
          </a:xfrm>
        </p:spPr>
        <p:txBody>
          <a:bodyPr/>
          <a:lstStyle>
            <a:lvl1pPr>
              <a:defRPr sz="1600">
                <a:latin typeface="ChevinLight" pitchFamily="2" charset="0"/>
              </a:defRPr>
            </a:lvl1pPr>
            <a:lvl2pPr marL="463550" indent="-231775">
              <a:buFont typeface="ChevinBold" pitchFamily="2" charset="0"/>
              <a:buChar char="–"/>
              <a:defRPr sz="1600">
                <a:latin typeface="ChevinLight" pitchFamily="2" charset="0"/>
              </a:defRPr>
            </a:lvl2pPr>
            <a:lvl3pPr marL="682625" indent="-204788">
              <a:buFont typeface="Wingdings" pitchFamily="2" charset="2"/>
              <a:buChar char="§"/>
              <a:defRPr sz="1600">
                <a:latin typeface="ChevinLight" pitchFamily="2" charset="0"/>
              </a:defRPr>
            </a:lvl3pPr>
            <a:lvl4pPr marL="1009650" indent="-285750">
              <a:buClr>
                <a:srgbClr val="FF0000"/>
              </a:buClr>
              <a:buFont typeface="ChevinBold" pitchFamily="2" charset="0"/>
              <a:buChar char="‐"/>
              <a:defRPr sz="1600">
                <a:latin typeface="ChevinLight" pitchFamily="2" charset="0"/>
              </a:defRPr>
            </a:lvl4pPr>
            <a:lvl5pPr marL="1255713" indent="-231775">
              <a:buClr>
                <a:srgbClr val="FF0000"/>
              </a:buClr>
              <a:buFont typeface="Arial" pitchFamily="34" charset="0"/>
              <a:buChar char="•"/>
              <a:defRPr sz="1600">
                <a:latin typeface="ChevinLight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7325" y="6381750"/>
            <a:ext cx="514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210AD-D947-4BF7-9206-BC23BFD536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808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0000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87325" y="6381750"/>
            <a:ext cx="514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4B1D0-57D6-4C02-8858-22FF9B4DAC0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01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6" y="280108"/>
            <a:ext cx="8313738" cy="9886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smtClean="0"/>
              <a:t>Click to edit Master </a:t>
            </a:r>
            <a:br>
              <a:rPr lang="en-GB" smtClean="0"/>
            </a:br>
            <a:r>
              <a:rPr lang="en-GB" smtClean="0"/>
              <a:t>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1441585"/>
            <a:ext cx="8270875" cy="426071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GB" smtClean="0"/>
              <a:t>Click to edit Master text styles 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19672" y="6439375"/>
            <a:ext cx="5195561" cy="2258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5925" y="6439375"/>
            <a:ext cx="935335" cy="2410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7588150" y="5955632"/>
            <a:ext cx="1158804" cy="795672"/>
            <a:chOff x="3755169" y="4845623"/>
            <a:chExt cx="1585816" cy="1088872"/>
          </a:xfrm>
        </p:grpSpPr>
        <p:pic>
          <p:nvPicPr>
            <p:cNvPr id="10" name="Picture 35" descr="1"/>
            <p:cNvPicPr>
              <a:picLocks noChangeAspect="1" noChangeArrowheads="1"/>
            </p:cNvPicPr>
            <p:nvPr userDrawn="1"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755169" y="4845623"/>
              <a:ext cx="1585816" cy="1088872"/>
            </a:xfrm>
            <a:prstGeom prst="rect">
              <a:avLst/>
            </a:prstGeom>
            <a:noFill/>
          </p:spPr>
        </p:pic>
        <p:pic>
          <p:nvPicPr>
            <p:cNvPr id="13" name="Picture 12" descr="rm_s_col_p white bgy.tif"/>
            <p:cNvPicPr>
              <a:picLocks noChangeAspect="1"/>
            </p:cNvPicPr>
            <p:nvPr userDrawn="1"/>
          </p:nvPicPr>
          <p:blipFill>
            <a:blip r:embed="rId12" cstate="print"/>
            <a:stretch>
              <a:fillRect/>
            </a:stretch>
          </p:blipFill>
          <p:spPr bwMode="hidden">
            <a:xfrm>
              <a:off x="3763512" y="4860272"/>
              <a:ext cx="1569826" cy="1069993"/>
            </a:xfrm>
            <a:prstGeom prst="rect">
              <a:avLst/>
            </a:prstGeom>
          </p:spPr>
        </p:pic>
      </p:grpSp>
      <p:sp>
        <p:nvSpPr>
          <p:cNvPr id="4" name="TextBox 3" descr="DRAFT_TAG_0xFFE3"/>
          <p:cNvSpPr txBox="1"/>
          <p:nvPr userDrawn="1"/>
        </p:nvSpPr>
        <p:spPr>
          <a:xfrm>
            <a:off x="4194128" y="6114538"/>
            <a:ext cx="781143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sz="1200" smtClean="0">
                <a:solidFill>
                  <a:srgbClr val="666666"/>
                </a:solidFill>
                <a:latin typeface="Arial"/>
              </a:rPr>
              <a:t>DRAFT</a:t>
            </a:r>
            <a:endParaRPr lang="en-GB" sz="1200">
              <a:solidFill>
                <a:srgbClr val="666666"/>
              </a:solidFill>
              <a:latin typeface="Arial"/>
            </a:endParaRPr>
          </a:p>
        </p:txBody>
      </p:sp>
      <p:sp>
        <p:nvSpPr>
          <p:cNvPr id="7" name="TextBox 6" descr="CONFIDENTIAL_TAG_0xFFEE"/>
          <p:cNvSpPr txBox="1"/>
          <p:nvPr userDrawn="1"/>
        </p:nvSpPr>
        <p:spPr>
          <a:xfrm>
            <a:off x="331449" y="6110353"/>
            <a:ext cx="3189841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sz="1200" smtClean="0">
                <a:solidFill>
                  <a:srgbClr val="666666"/>
                </a:solidFill>
                <a:latin typeface="Arial"/>
              </a:rPr>
              <a:t>CONFIDENTIAL - Internal use only</a:t>
            </a:r>
            <a:endParaRPr lang="en-GB" sz="1200">
              <a:solidFill>
                <a:srgbClr val="66666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992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678" r:id="rId1"/>
    <p:sldLayoutId id="2147502679" r:id="rId2"/>
    <p:sldLayoutId id="2147502680" r:id="rId3"/>
    <p:sldLayoutId id="2147502681" r:id="rId4"/>
    <p:sldLayoutId id="2147502682" r:id="rId5"/>
    <p:sldLayoutId id="2147502683" r:id="rId6"/>
    <p:sldLayoutId id="2147502684" r:id="rId7"/>
    <p:sldLayoutId id="2147502685" r:id="rId8"/>
    <p:sldLayoutId id="2147502686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277813" indent="-277813" algn="l" defTabSz="914400" rtl="0" eaLnBrk="1" latinLnBrk="0" hangingPunct="1">
        <a:spcBef>
          <a:spcPct val="20000"/>
        </a:spcBef>
        <a:buClr>
          <a:schemeClr val="tx2"/>
        </a:buClr>
        <a:buFont typeface="Verdana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7675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2"/>
          </a:solidFill>
          <a:latin typeface="Arial" pitchFamily="34" charset="0"/>
          <a:ea typeface="+mn-ea"/>
          <a:cs typeface="+mn-cs"/>
        </a:defRPr>
      </a:lvl2pPr>
      <a:lvl3pPr marL="996950" indent="-1857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358900" indent="-180975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+mn-cs"/>
        </a:defRPr>
      </a:lvl4pPr>
      <a:lvl5pPr marL="1725613" indent="-185738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22238"/>
            <a:ext cx="912971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927100"/>
            <a:ext cx="8458200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0" y="6248400"/>
            <a:ext cx="9144000" cy="0"/>
          </a:xfrm>
          <a:prstGeom prst="line">
            <a:avLst/>
          </a:prstGeom>
          <a:noFill/>
          <a:ln w="57150">
            <a:solidFill>
              <a:srgbClr val="EC111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00000"/>
              </a:lnSpc>
              <a:buClrTx/>
              <a:buFontTx/>
              <a:buNone/>
            </a:pPr>
            <a:endParaRPr lang="en-GB" smtClean="0">
              <a:solidFill>
                <a:srgbClr val="000000"/>
              </a:solidFill>
              <a:latin typeface="ChevinLight"/>
              <a:cs typeface="Arial" charset="0"/>
            </a:endParaRPr>
          </a:p>
        </p:txBody>
      </p:sp>
      <p:pic>
        <p:nvPicPr>
          <p:cNvPr id="1030" name="Picture 7" descr="Logotyp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15088"/>
            <a:ext cx="1866900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5138" y="0"/>
            <a:ext cx="8497887" cy="252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1376" tIns="45688" rIns="91376" bIns="45688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ChevinLight" pitchFamily="2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ChevinLight" pitchFamily="2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ChevinLight" pitchFamily="2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ChevinLight" pitchFamily="2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ChevinLight" pitchFamily="2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hevinLight" pitchFamily="2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hevinLight" pitchFamily="2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hevinLight" pitchFamily="2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hevinLight" pitchFamily="2" charset="0"/>
              </a:defRPr>
            </a:lvl9pPr>
          </a:lstStyle>
          <a:p>
            <a:pPr algn="r" eaLnBrk="1" hangingPunct="1">
              <a:buClrTx/>
              <a:buFontTx/>
              <a:buNone/>
              <a:defRPr/>
            </a:pPr>
            <a:r>
              <a:rPr lang="en-GB" sz="1100" b="1" dirty="0" smtClean="0">
                <a:solidFill>
                  <a:srgbClr val="FF0000"/>
                </a:solidFill>
                <a:cs typeface="Arial" charset="0"/>
              </a:rPr>
              <a:t>		             			</a:t>
            </a:r>
            <a:r>
              <a:rPr lang="en-GB" sz="1100" dirty="0" smtClean="0">
                <a:solidFill>
                  <a:srgbClr val="FF0000"/>
                </a:solidFill>
                <a:latin typeface="ChevinBold" pitchFamily="2" charset="0"/>
                <a:cs typeface="Arial" charset="0"/>
              </a:rPr>
              <a:t>Commercial in Confidence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85000" y="6372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400">
                <a:solidFill>
                  <a:srgbClr val="000000"/>
                </a:solidFill>
                <a:latin typeface="+mj-lt"/>
                <a:cs typeface="+mn-cs"/>
              </a:defRPr>
            </a:lvl1pPr>
          </a:lstStyle>
          <a:p>
            <a:pPr>
              <a:buClrTx/>
              <a:buFontTx/>
              <a:buNone/>
              <a:defRPr/>
            </a:pPr>
            <a:fld id="{D8DDF904-9E33-4BA4-8DA3-DAB4E83C3F9A}" type="slidenum">
              <a:rPr lang="en-GB"/>
              <a:pPr>
                <a:buClrTx/>
                <a:buFontTx/>
                <a:buNone/>
                <a:defRPr/>
              </a:pPr>
              <a:t>‹#›</a:t>
            </a:fld>
            <a:endParaRPr lang="en-GB" dirty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743075" y="6391275"/>
            <a:ext cx="323850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hevinLight" pitchFamily="2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en-US" altLang="en-US" sz="1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11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688" r:id="rId1"/>
    <p:sldLayoutId id="2147502689" r:id="rId2"/>
    <p:sldLayoutId id="214750269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FF0000"/>
          </a:solidFill>
          <a:latin typeface="ChevinBold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FF0000"/>
          </a:solidFill>
          <a:latin typeface="ChevinBold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FF0000"/>
          </a:solidFill>
          <a:latin typeface="ChevinBold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FF0000"/>
          </a:solidFill>
          <a:latin typeface="ChevinBold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ChevinBold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ChevinBold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ChevinBold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ChevinBol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6213" algn="l" rtl="0" eaLnBrk="0" fontAlgn="base" hangingPunct="0">
        <a:spcBef>
          <a:spcPct val="30000"/>
        </a:spcBef>
        <a:spcAft>
          <a:spcPct val="10000"/>
        </a:spcAft>
        <a:buClr>
          <a:srgbClr val="FF0000"/>
        </a:buClr>
        <a:buFont typeface="ChevinLight" pitchFamily="2" charset="0"/>
        <a:buChar char="»"/>
        <a:defRPr sz="1200">
          <a:solidFill>
            <a:schemeClr val="tx1"/>
          </a:solidFill>
          <a:latin typeface="+mn-lt"/>
        </a:defRPr>
      </a:lvl2pPr>
      <a:lvl3pPr marL="723900" indent="-1889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□"/>
        <a:defRPr sz="1200">
          <a:solidFill>
            <a:schemeClr val="tx1"/>
          </a:solidFill>
          <a:latin typeface="+mn-lt"/>
        </a:defRPr>
      </a:lvl3pPr>
      <a:lvl4pPr marL="1079500" indent="-1762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1000">
          <a:solidFill>
            <a:schemeClr val="tx1"/>
          </a:solidFill>
          <a:latin typeface="+mn-lt"/>
        </a:defRPr>
      </a:lvl4pPr>
      <a:lvl5pPr marL="1435100" indent="-1762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000">
          <a:solidFill>
            <a:schemeClr val="tx1"/>
          </a:solidFill>
          <a:latin typeface="+mn-lt"/>
        </a:defRPr>
      </a:lvl5pPr>
      <a:lvl6pPr marL="1892300" indent="-176213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»"/>
        <a:defRPr sz="1000">
          <a:solidFill>
            <a:schemeClr val="tx1"/>
          </a:solidFill>
          <a:latin typeface="+mn-lt"/>
        </a:defRPr>
      </a:lvl6pPr>
      <a:lvl7pPr marL="2349500" indent="-176213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»"/>
        <a:defRPr sz="1000">
          <a:solidFill>
            <a:schemeClr val="tx1"/>
          </a:solidFill>
          <a:latin typeface="+mn-lt"/>
        </a:defRPr>
      </a:lvl7pPr>
      <a:lvl8pPr marL="2806700" indent="-176213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»"/>
        <a:defRPr sz="1000">
          <a:solidFill>
            <a:schemeClr val="tx1"/>
          </a:solidFill>
          <a:latin typeface="+mn-lt"/>
        </a:defRPr>
      </a:lvl8pPr>
      <a:lvl9pPr marL="3263900" indent="-176213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9550" y="6381750"/>
            <a:ext cx="514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hevinBold" pitchFamily="2" charset="0"/>
                <a:cs typeface="Arial" pitchFamily="34" charset="0"/>
              </a:defRPr>
            </a:lvl1pPr>
          </a:lstStyle>
          <a:p>
            <a:pPr>
              <a:lnSpc>
                <a:spcPct val="100000"/>
              </a:lnSpc>
              <a:buClrTx/>
              <a:buFontTx/>
              <a:buNone/>
              <a:defRPr/>
            </a:pPr>
            <a:fld id="{2175CC67-F8A4-4945-BD55-B0590BE15B88}" type="slidenum">
              <a:rPr lang="en-GB"/>
              <a:pPr>
                <a:lnSpc>
                  <a:spcPct val="100000"/>
                </a:lnSpc>
                <a:buClrTx/>
                <a:buFontTx/>
                <a:buNone/>
                <a:defRPr/>
              </a:pPr>
              <a:t>‹#›</a:t>
            </a:fld>
            <a:endParaRPr lang="en-GB" dirty="0"/>
          </a:p>
        </p:txBody>
      </p:sp>
      <p:sp>
        <p:nvSpPr>
          <p:cNvPr id="1028" name="Line 5"/>
          <p:cNvSpPr>
            <a:spLocks noChangeShapeType="1"/>
          </p:cNvSpPr>
          <p:nvPr/>
        </p:nvSpPr>
        <p:spPr bwMode="auto">
          <a:xfrm>
            <a:off x="0" y="6308725"/>
            <a:ext cx="9144000" cy="0"/>
          </a:xfrm>
          <a:prstGeom prst="line">
            <a:avLst/>
          </a:prstGeom>
          <a:noFill/>
          <a:ln w="28575">
            <a:solidFill>
              <a:srgbClr val="EC111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00000"/>
              </a:lnSpc>
              <a:buClrTx/>
              <a:buFontTx/>
              <a:buNone/>
            </a:pPr>
            <a:endParaRPr lang="en-GB" smtClean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31" name="TextBox 8"/>
          <p:cNvSpPr txBox="1">
            <a:spLocks noChangeArrowheads="1"/>
          </p:cNvSpPr>
          <p:nvPr/>
        </p:nvSpPr>
        <p:spPr bwMode="auto">
          <a:xfrm>
            <a:off x="7369175" y="6381750"/>
            <a:ext cx="1666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  <a:defRPr/>
            </a:pPr>
            <a:r>
              <a:rPr lang="en-GB" sz="1400" dirty="0" smtClean="0">
                <a:solidFill>
                  <a:srgbClr val="000000"/>
                </a:solidFill>
                <a:latin typeface="ChevinBold" pitchFamily="2" charset="0"/>
                <a:cs typeface="Arial" pitchFamily="34" charset="0"/>
              </a:rPr>
              <a:t>Royal Mail Group</a:t>
            </a:r>
          </a:p>
        </p:txBody>
      </p:sp>
      <p:sp>
        <p:nvSpPr>
          <p:cNvPr id="8" name="Footer Placeholder 4"/>
          <p:cNvSpPr txBox="1">
            <a:spLocks/>
          </p:cNvSpPr>
          <p:nvPr/>
        </p:nvSpPr>
        <p:spPr bwMode="auto">
          <a:xfrm>
            <a:off x="3116263" y="6381750"/>
            <a:ext cx="2895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  <a:defRPr/>
            </a:pPr>
            <a:r>
              <a:rPr lang="en-US" sz="1000" b="1" dirty="0" smtClean="0">
                <a:solidFill>
                  <a:srgbClr val="898989"/>
                </a:solidFill>
                <a:latin typeface="ChevinBold" pitchFamily="2" charset="0"/>
              </a:rPr>
              <a:t>Draft for Discussion and in Strict Confidence</a:t>
            </a:r>
            <a:endParaRPr lang="en-GB" sz="1000" b="1" dirty="0" smtClean="0">
              <a:solidFill>
                <a:srgbClr val="898989"/>
              </a:solidFill>
              <a:latin typeface="Chevin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78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692" r:id="rId1"/>
    <p:sldLayoutId id="2147502693" r:id="rId2"/>
    <p:sldLayoutId id="2147502694" r:id="rId3"/>
    <p:sldLayoutId id="2147502695" r:id="rId4"/>
    <p:sldLayoutId id="2147502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hevinBold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hevinBold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hevinBold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hevinBold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hevinBold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01613" indent="-201613" algn="l" defTabSz="815975" rtl="0" eaLnBrk="0" fontAlgn="base" hangingPunct="0">
        <a:lnSpc>
          <a:spcPct val="90000"/>
        </a:lnSpc>
        <a:spcBef>
          <a:spcPct val="30000"/>
        </a:spcBef>
        <a:spcAft>
          <a:spcPct val="20000"/>
        </a:spcAft>
        <a:buClr>
          <a:srgbClr val="FF0000"/>
        </a:buClr>
        <a:buChar char="•"/>
        <a:defRPr sz="1600" kern="1200">
          <a:solidFill>
            <a:schemeClr val="tx1"/>
          </a:solidFill>
          <a:latin typeface="ChevinLight" pitchFamily="2" charset="0"/>
          <a:ea typeface="+mn-ea"/>
          <a:cs typeface="+mn-cs"/>
        </a:defRPr>
      </a:lvl1pPr>
      <a:lvl2pPr marL="460375" indent="-3175" algn="l" defTabSz="815975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lr>
          <a:srgbClr val="FF0000"/>
        </a:buClr>
        <a:defRPr sz="1600" kern="1200">
          <a:solidFill>
            <a:schemeClr val="tx1"/>
          </a:solidFill>
          <a:latin typeface="ChevinLight" pitchFamily="2" charset="0"/>
          <a:ea typeface="+mn-ea"/>
          <a:cs typeface="+mn-cs"/>
        </a:defRPr>
      </a:lvl2pPr>
      <a:lvl3pPr marL="968375" indent="-152400" algn="l" defTabSz="815975" rtl="0" eaLnBrk="0" fontAlgn="base" hangingPunct="0">
        <a:lnSpc>
          <a:spcPct val="90000"/>
        </a:lnSpc>
        <a:spcBef>
          <a:spcPct val="30000"/>
        </a:spcBef>
        <a:spcAft>
          <a:spcPct val="20000"/>
        </a:spcAft>
        <a:buClr>
          <a:srgbClr val="FF0000"/>
        </a:buClr>
        <a:buChar char="-"/>
        <a:defRPr sz="1600" kern="1200">
          <a:solidFill>
            <a:schemeClr val="tx1"/>
          </a:solidFill>
          <a:latin typeface="ChevinLight" pitchFamily="2" charset="0"/>
          <a:ea typeface="+mn-ea"/>
          <a:cs typeface="+mn-cs"/>
        </a:defRPr>
      </a:lvl3pPr>
      <a:lvl4pPr marL="1276350" indent="95250" algn="l" defTabSz="815975" rtl="0" eaLnBrk="0" fontAlgn="base" hangingPunct="0">
        <a:lnSpc>
          <a:spcPct val="90000"/>
        </a:lnSpc>
        <a:spcBef>
          <a:spcPct val="30000"/>
        </a:spcBef>
        <a:spcAft>
          <a:spcPct val="20000"/>
        </a:spcAft>
        <a:defRPr sz="1600" kern="1200">
          <a:solidFill>
            <a:schemeClr val="tx1"/>
          </a:solidFill>
          <a:latin typeface="ChevinLight" pitchFamily="2" charset="0"/>
          <a:ea typeface="+mn-ea"/>
          <a:cs typeface="+mn-cs"/>
        </a:defRPr>
      </a:lvl4pPr>
      <a:lvl5pPr marL="1582738" indent="1588" algn="l" defTabSz="815975" rtl="0" eaLnBrk="0" fontAlgn="base" hangingPunct="0">
        <a:lnSpc>
          <a:spcPct val="90000"/>
        </a:lnSpc>
        <a:spcBef>
          <a:spcPct val="30000"/>
        </a:spcBef>
        <a:spcAft>
          <a:spcPct val="20000"/>
        </a:spcAft>
        <a:defRPr sz="1600" kern="1200">
          <a:solidFill>
            <a:schemeClr val="tx1"/>
          </a:solidFill>
          <a:latin typeface="ChevinLigh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3600" dirty="0" smtClean="0">
                <a:latin typeface="ChevinBold" pitchFamily="2" charset="0"/>
              </a:rPr>
              <a:t>Election Overview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15925" y="836713"/>
            <a:ext cx="4049197" cy="486558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b="1" dirty="0" smtClean="0"/>
              <a:t>General Election – </a:t>
            </a:r>
            <a:r>
              <a:rPr lang="en-GB" altLang="en-US" b="1" dirty="0" smtClean="0">
                <a:solidFill>
                  <a:srgbClr val="FF0000"/>
                </a:solidFill>
              </a:rPr>
              <a:t>Thursday 8 June 2017</a:t>
            </a:r>
          </a:p>
          <a:p>
            <a:pPr eaLnBrk="1" hangingPunct="1"/>
            <a:r>
              <a:rPr lang="en-GB" altLang="en-US" b="1" dirty="0" smtClean="0"/>
              <a:t>650 Members of Parliament (MPs) </a:t>
            </a:r>
          </a:p>
          <a:p>
            <a:r>
              <a:rPr lang="en-GB" altLang="en-US" b="1" dirty="0" smtClean="0"/>
              <a:t>38 Drop off Points for Candidate Mail</a:t>
            </a:r>
          </a:p>
          <a:p>
            <a:pPr lvl="1"/>
            <a:r>
              <a:rPr lang="en-GB" altLang="en-US" sz="1800" b="1" dirty="0" smtClean="0"/>
              <a:t>Primarily at Mail Centre Sites  although RDC sites and former buildings are been used</a:t>
            </a:r>
          </a:p>
          <a:p>
            <a:pPr lvl="1"/>
            <a:endParaRPr lang="en-GB" altLang="en-US" sz="1800" b="1" dirty="0"/>
          </a:p>
          <a:p>
            <a:pPr lvl="1"/>
            <a:endParaRPr lang="en-GB" altLang="en-US" sz="1200" b="1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3"/>
          </p:nvPr>
        </p:nvSpPr>
        <p:spPr>
          <a:xfrm>
            <a:off x="4752020" y="836713"/>
            <a:ext cx="3977643" cy="4865588"/>
          </a:xfrm>
        </p:spPr>
        <p:txBody>
          <a:bodyPr>
            <a:normAutofit/>
          </a:bodyPr>
          <a:lstStyle/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/>
              <a:t>WRIT </a:t>
            </a:r>
            <a:r>
              <a:rPr lang="en-GB" sz="1800" b="1" dirty="0" smtClean="0"/>
              <a:t>Delivery – 4</a:t>
            </a:r>
            <a:r>
              <a:rPr lang="en-GB" sz="1800" b="1" baseline="30000" dirty="0" smtClean="0"/>
              <a:t>th</a:t>
            </a:r>
            <a:r>
              <a:rPr lang="en-GB" sz="1800" b="1" dirty="0" smtClean="0"/>
              <a:t> May</a:t>
            </a:r>
            <a:endParaRPr lang="en-GB" sz="1800" b="1" dirty="0"/>
          </a:p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/>
              <a:t>Poll Card Postings – </a:t>
            </a:r>
            <a:r>
              <a:rPr lang="en-GB" sz="1800" b="1" dirty="0" smtClean="0"/>
              <a:t>6</a:t>
            </a:r>
            <a:r>
              <a:rPr lang="en-GB" sz="1800" b="1" baseline="30000" dirty="0" smtClean="0"/>
              <a:t>th</a:t>
            </a:r>
            <a:r>
              <a:rPr lang="en-GB" sz="1800" b="1" dirty="0" smtClean="0"/>
              <a:t> </a:t>
            </a:r>
            <a:r>
              <a:rPr lang="en-GB" sz="1800" b="1" dirty="0"/>
              <a:t>May </a:t>
            </a:r>
            <a:r>
              <a:rPr lang="en-GB" sz="1800" b="1" dirty="0" smtClean="0"/>
              <a:t>onwards </a:t>
            </a:r>
            <a:endParaRPr lang="en-GB" sz="1800" b="1" dirty="0"/>
          </a:p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 smtClean="0"/>
              <a:t>Candidate Mail – from 11</a:t>
            </a:r>
            <a:r>
              <a:rPr lang="en-GB" sz="1800" b="1" baseline="30000" dirty="0" smtClean="0"/>
              <a:t>th</a:t>
            </a:r>
            <a:r>
              <a:rPr lang="en-GB" sz="1800" b="1" dirty="0" smtClean="0"/>
              <a:t> May</a:t>
            </a:r>
            <a:endParaRPr lang="en-GB" sz="1800" b="1" dirty="0"/>
          </a:p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 smtClean="0"/>
              <a:t>Ballot </a:t>
            </a:r>
            <a:r>
              <a:rPr lang="en-GB" sz="1800" b="1" dirty="0"/>
              <a:t>Pack </a:t>
            </a:r>
            <a:r>
              <a:rPr lang="en-GB" sz="1800" b="1" dirty="0" smtClean="0"/>
              <a:t>Postings – from 22 May </a:t>
            </a:r>
            <a:endParaRPr lang="en-GB" sz="1800" b="1" dirty="0"/>
          </a:p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/>
              <a:t>Ballot Pack </a:t>
            </a:r>
            <a:r>
              <a:rPr lang="en-GB" sz="1800" b="1" dirty="0" smtClean="0"/>
              <a:t>Returns – from 23 May </a:t>
            </a:r>
            <a:endParaRPr lang="en-GB" sz="1800" b="1" dirty="0"/>
          </a:p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/>
              <a:t>Added Value </a:t>
            </a:r>
            <a:r>
              <a:rPr lang="en-GB" sz="1800" b="1" dirty="0" smtClean="0"/>
              <a:t>Services – from 23 May</a:t>
            </a:r>
            <a:endParaRPr lang="en-GB" sz="1800" b="1" dirty="0"/>
          </a:p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/>
              <a:t>Final Day </a:t>
            </a:r>
            <a:r>
              <a:rPr lang="en-GB" sz="1800" b="1" dirty="0" smtClean="0"/>
              <a:t>Sweeps – 8</a:t>
            </a:r>
            <a:r>
              <a:rPr lang="en-GB" sz="1800" b="1" baseline="30000" dirty="0" smtClean="0"/>
              <a:t>th</a:t>
            </a:r>
            <a:r>
              <a:rPr lang="en-GB" sz="1800" b="1" dirty="0" smtClean="0"/>
              <a:t> June</a:t>
            </a:r>
            <a:endParaRPr lang="en-GB" sz="1800" b="1" dirty="0"/>
          </a:p>
          <a:p>
            <a:pPr marL="655638" indent="-457200">
              <a:buFont typeface="Arial" pitchFamily="34" charset="0"/>
              <a:buChar char="•"/>
              <a:defRPr/>
            </a:pPr>
            <a:r>
              <a:rPr lang="en-GB" sz="1800" b="1" dirty="0"/>
              <a:t>WRIT </a:t>
            </a:r>
            <a:r>
              <a:rPr lang="en-GB" sz="1800" b="1" dirty="0" smtClean="0"/>
              <a:t>Returns – 9</a:t>
            </a:r>
            <a:r>
              <a:rPr lang="en-GB" sz="1800" b="1" baseline="30000" dirty="0" smtClean="0"/>
              <a:t>th</a:t>
            </a:r>
            <a:r>
              <a:rPr lang="en-GB" sz="1800" b="1" dirty="0" smtClean="0"/>
              <a:t> June</a:t>
            </a:r>
            <a:endParaRPr lang="en-GB" sz="1800" b="1" dirty="0"/>
          </a:p>
          <a:p>
            <a:endParaRPr lang="en-GB" dirty="0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 flipH="1">
            <a:off x="1866900" y="3695700"/>
            <a:ext cx="1816100" cy="1828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1828800" y="3657600"/>
            <a:ext cx="19304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6800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2800" dirty="0" smtClean="0">
                <a:latin typeface="ChevinBold" pitchFamily="2" charset="0"/>
              </a:rPr>
              <a:t>Poll Card &amp; Ballot Pack Volumes</a:t>
            </a:r>
            <a:br>
              <a:rPr lang="en-GB" altLang="en-US" sz="2800" dirty="0" smtClean="0">
                <a:latin typeface="ChevinBold" pitchFamily="2" charset="0"/>
              </a:rPr>
            </a:br>
            <a:r>
              <a:rPr lang="en-GB" altLang="en-US" sz="2800" dirty="0">
                <a:latin typeface="ChevinBold" pitchFamily="2" charset="0"/>
              </a:rPr>
              <a:t> </a:t>
            </a:r>
            <a:r>
              <a:rPr lang="en-GB" altLang="en-US" sz="2800" dirty="0" smtClean="0">
                <a:latin typeface="ChevinBold" pitchFamily="2" charset="0"/>
              </a:rPr>
              <a:t>(%RM/DSA below ref May Election 2017)</a:t>
            </a:r>
            <a:endParaRPr lang="en-GB" altLang="en-US" sz="3600" dirty="0" smtClean="0">
              <a:latin typeface="ChevinBold" pitchFamily="2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0250" y="1340644"/>
            <a:ext cx="8534400" cy="4633912"/>
          </a:xfrm>
        </p:spPr>
        <p:txBody>
          <a:bodyPr/>
          <a:lstStyle/>
          <a:p>
            <a:pPr marL="198438" indent="0" eaLnBrk="1" hangingPunct="1">
              <a:buNone/>
              <a:defRPr/>
            </a:pPr>
            <a:r>
              <a:rPr lang="en-GB" b="1" dirty="0" smtClean="0"/>
              <a:t>Within the UK there are c40m Electorate</a:t>
            </a:r>
          </a:p>
          <a:p>
            <a:pPr marL="198438" indent="0" eaLnBrk="1" hangingPunct="1"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Poll Card Split as per the May Local Elections</a:t>
            </a:r>
          </a:p>
          <a:p>
            <a:pPr marL="198438" indent="0" eaLnBrk="1" hangingPunct="1"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Royal Mail – 46%</a:t>
            </a:r>
          </a:p>
          <a:p>
            <a:pPr marL="198438" indent="0" eaLnBrk="1" hangingPunct="1"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DSA – 36%</a:t>
            </a:r>
          </a:p>
          <a:p>
            <a:pPr marL="198438" indent="0" eaLnBrk="1" hangingPunct="1"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Canvasser – 18%</a:t>
            </a:r>
          </a:p>
          <a:p>
            <a:pPr marL="198438" indent="0" eaLnBrk="1" hangingPunct="1">
              <a:buNone/>
              <a:defRPr/>
            </a:pPr>
            <a:r>
              <a:rPr lang="en-GB" b="1" dirty="0" smtClean="0"/>
              <a:t>So we will ultimately deliver c32m Poll Cards</a:t>
            </a:r>
          </a:p>
          <a:p>
            <a:pPr marL="198438" indent="0" eaLnBrk="1" hangingPunct="1">
              <a:buNone/>
              <a:defRPr/>
            </a:pPr>
            <a:r>
              <a:rPr lang="en-GB" b="1" dirty="0" smtClean="0"/>
              <a:t>Ballot Packs, c4.3m Postal Voters in the UK</a:t>
            </a:r>
          </a:p>
          <a:p>
            <a:pPr marL="198438" indent="0" eaLnBrk="1" hangingPunct="1">
              <a:buNone/>
              <a:defRPr/>
            </a:pPr>
            <a:endParaRPr lang="en-GB" b="1" dirty="0" smtClean="0"/>
          </a:p>
          <a:p>
            <a:pPr eaLnBrk="1" hangingPunct="1">
              <a:buFontTx/>
              <a:buNone/>
              <a:defRPr/>
            </a:pPr>
            <a:endParaRPr lang="en-GB" dirty="0" smtClean="0"/>
          </a:p>
          <a:p>
            <a:pPr eaLnBrk="1" hangingPunct="1">
              <a:defRPr/>
            </a:pPr>
            <a:endParaRPr lang="en-GB" dirty="0" smtClean="0"/>
          </a:p>
        </p:txBody>
      </p:sp>
      <p:sp>
        <p:nvSpPr>
          <p:cNvPr id="16388" name="Line 6"/>
          <p:cNvSpPr>
            <a:spLocks noChangeShapeType="1"/>
          </p:cNvSpPr>
          <p:nvPr/>
        </p:nvSpPr>
        <p:spPr bwMode="auto">
          <a:xfrm flipH="1">
            <a:off x="1866900" y="3695700"/>
            <a:ext cx="1816100" cy="1828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buClrTx/>
              <a:buFontTx/>
              <a:buNone/>
            </a:pPr>
            <a:endParaRPr lang="en-GB" smtClean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6389" name="Line 7"/>
          <p:cNvSpPr>
            <a:spLocks noChangeShapeType="1"/>
          </p:cNvSpPr>
          <p:nvPr/>
        </p:nvSpPr>
        <p:spPr bwMode="auto">
          <a:xfrm>
            <a:off x="1828800" y="3657600"/>
            <a:ext cx="19304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  <a:buClrTx/>
              <a:buFontTx/>
              <a:buNone/>
            </a:pPr>
            <a:endParaRPr lang="en-GB" smtClean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50" y="3789040"/>
            <a:ext cx="5256584" cy="2549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122" y="3789040"/>
            <a:ext cx="7200800" cy="24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4555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xfrm>
            <a:off x="323528" y="26064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3200" dirty="0" smtClean="0">
                <a:latin typeface="ChevinBold" pitchFamily="2" charset="0"/>
              </a:rPr>
              <a:t>Products 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06318238"/>
              </p:ext>
            </p:extLst>
          </p:nvPr>
        </p:nvGraphicFramePr>
        <p:xfrm>
          <a:off x="292100" y="1244600"/>
          <a:ext cx="8648700" cy="4467499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51359"/>
                <a:gridCol w="1853293"/>
                <a:gridCol w="3272348"/>
                <a:gridCol w="2171700"/>
              </a:tblGrid>
              <a:tr h="663296">
                <a:tc>
                  <a:txBody>
                    <a:bodyPr/>
                    <a:lstStyle/>
                    <a:p>
                      <a:pPr algn="l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u="none" strike="noStrike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PRODUCT </a:t>
                      </a:r>
                      <a:endParaRPr lang="en-GB" sz="20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u="none" strike="noStrike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DELIVERY SPECIFICATION</a:t>
                      </a:r>
                      <a:endParaRPr lang="en-GB" sz="20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DO </a:t>
                      </a:r>
                      <a:r>
                        <a:rPr lang="en-GB" sz="2000" b="0" u="none" strike="noStrike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UNIT PAYMENT</a:t>
                      </a:r>
                      <a:endParaRPr lang="en-GB" sz="20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96">
                <a:tc rowSpan="4"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Poll Card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Clr>
                          <a:schemeClr val="tx2"/>
                        </a:buClr>
                        <a:buSzPts val="1100"/>
                        <a:buFont typeface="ChevinLight"/>
                        <a:buNone/>
                      </a:pPr>
                      <a:r>
                        <a:rPr lang="en-GB" sz="1800" b="0" u="none" strike="noStrike" dirty="0" smtClean="0">
                          <a:effectLst/>
                          <a:latin typeface="+mj-lt"/>
                        </a:rPr>
                        <a:t>Poll Card Mailing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 smtClean="0">
                          <a:effectLst/>
                          <a:latin typeface="+mj-lt"/>
                        </a:rPr>
                        <a:t>3 days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Yes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4421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Standard tariff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As posting product purchased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Yes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4421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>
                          <a:effectLst/>
                          <a:latin typeface="+mj-lt"/>
                        </a:rPr>
                        <a:t>DSA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As posting product purchased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Yes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4643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Canvasser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  <a:latin typeface="+mj-lt"/>
                        </a:rPr>
                        <a:t>Delivered direct by LA or Agent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N/A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42196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Ballot </a:t>
                      </a:r>
                      <a:r>
                        <a:rPr lang="en-GB" sz="1800" b="0" u="none" strike="noStrike" dirty="0" smtClean="0">
                          <a:effectLst/>
                          <a:latin typeface="+mj-lt"/>
                        </a:rPr>
                        <a:t>Packs (for people requisition postal votes)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Pts val="1100"/>
                        <a:buFont typeface="ChevinLight"/>
                        <a:buNone/>
                        <a:tabLst/>
                        <a:defRPr/>
                      </a:pPr>
                      <a:r>
                        <a:rPr lang="en-GB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 tariff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 dirty="0">
                          <a:effectLst/>
                          <a:latin typeface="+mj-lt"/>
                        </a:rPr>
                        <a:t>As posting product purchased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 </a:t>
                      </a:r>
                      <a:endParaRPr lang="en-GB" sz="18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643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>
                          <a:effectLst/>
                          <a:latin typeface="+mj-lt"/>
                        </a:rPr>
                        <a:t>DSA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>
                          <a:effectLst/>
                          <a:latin typeface="+mj-lt"/>
                        </a:rPr>
                        <a:t>As posting product purchased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 </a:t>
                      </a:r>
                      <a:endParaRPr lang="en-GB" sz="18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42196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>
                          <a:effectLst/>
                          <a:latin typeface="+mj-lt"/>
                        </a:rPr>
                        <a:t>Postal Vote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Pts val="1100"/>
                        <a:buFont typeface="ChevinLight"/>
                        <a:buNone/>
                        <a:tabLst/>
                        <a:defRPr/>
                      </a:pPr>
                      <a:r>
                        <a:rPr lang="en-GB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 tariff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>
                          <a:effectLst/>
                          <a:latin typeface="+mj-lt"/>
                        </a:rPr>
                        <a:t>As posting product purchased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 </a:t>
                      </a:r>
                      <a:endParaRPr lang="en-GB" sz="18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643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>
                          <a:effectLst/>
                          <a:latin typeface="+mj-lt"/>
                        </a:rPr>
                        <a:t>DSA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u="none" strike="noStrike">
                          <a:effectLst/>
                          <a:latin typeface="+mj-lt"/>
                        </a:rPr>
                        <a:t>As posting product purchased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 </a:t>
                      </a:r>
                      <a:endParaRPr lang="en-GB" sz="18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5109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3600" smtClean="0">
                <a:latin typeface="ChevinBold" pitchFamily="2" charset="0"/>
              </a:rPr>
              <a:t>Campaign Mail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09688"/>
            <a:ext cx="8534400" cy="4405312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dirty="0" smtClean="0">
                <a:latin typeface="ChevinBold" panose="02000700000000000000" pitchFamily="2" charset="0"/>
              </a:rPr>
              <a:t>Campaign Mail also known as Candidate Literature, Candidate Mailings</a:t>
            </a:r>
          </a:p>
          <a:p>
            <a:pPr eaLnBrk="1" hangingPunct="1">
              <a:defRPr/>
            </a:pPr>
            <a:r>
              <a:rPr lang="en-GB" sz="2800" dirty="0" smtClean="0">
                <a:latin typeface="ChevinBold" panose="02000700000000000000" pitchFamily="2" charset="0"/>
              </a:rPr>
              <a:t>Two types:</a:t>
            </a:r>
          </a:p>
          <a:p>
            <a:pPr marL="914400" lvl="1" indent="-457200" eaLnBrk="1" hangingPunct="1">
              <a:buFont typeface="Arial" pitchFamily="34" charset="0"/>
              <a:buChar char="•"/>
              <a:defRPr/>
            </a:pPr>
            <a:r>
              <a:rPr lang="en-GB" sz="2800" dirty="0" smtClean="0">
                <a:latin typeface="ChevinBold" panose="02000700000000000000" pitchFamily="2" charset="0"/>
              </a:rPr>
              <a:t>Addressed</a:t>
            </a:r>
          </a:p>
          <a:p>
            <a:pPr marL="1025525" lvl="2" indent="0" eaLnBrk="1" hangingPunct="1">
              <a:buFontTx/>
              <a:buNone/>
              <a:defRPr/>
            </a:pPr>
            <a:r>
              <a:rPr lang="en-GB" dirty="0" smtClean="0">
                <a:latin typeface="ChevinBold" panose="02000700000000000000" pitchFamily="2" charset="0"/>
              </a:rPr>
              <a:t>	- </a:t>
            </a:r>
            <a:r>
              <a:rPr lang="en-GB" sz="2400" dirty="0" smtClean="0">
                <a:latin typeface="ChevinBold" panose="02000700000000000000" pitchFamily="2" charset="0"/>
              </a:rPr>
              <a:t>Electionsort</a:t>
            </a:r>
            <a:endParaRPr lang="en-GB" sz="2400" dirty="0">
              <a:latin typeface="ChevinBold" panose="02000700000000000000" pitchFamily="2" charset="0"/>
            </a:endParaRPr>
          </a:p>
          <a:p>
            <a:pPr marL="1025525" lvl="2" indent="0" eaLnBrk="1" hangingPunct="1">
              <a:buFontTx/>
              <a:buNone/>
              <a:defRPr/>
            </a:pPr>
            <a:r>
              <a:rPr lang="en-GB" sz="2400" dirty="0" smtClean="0">
                <a:latin typeface="ChevinBold" panose="02000700000000000000" pitchFamily="2" charset="0"/>
              </a:rPr>
              <a:t>	- Streetsort</a:t>
            </a:r>
          </a:p>
          <a:p>
            <a:pPr marL="457200" lvl="1" indent="0" eaLnBrk="1" hangingPunct="1">
              <a:defRPr/>
            </a:pPr>
            <a:endParaRPr lang="en-GB" sz="2000" dirty="0" smtClean="0">
              <a:latin typeface="ChevinBold" panose="02000700000000000000" pitchFamily="2" charset="0"/>
            </a:endParaRPr>
          </a:p>
          <a:p>
            <a:pPr marL="914400" lvl="1" indent="-457200" eaLnBrk="1" hangingPunct="1">
              <a:buFont typeface="Arial" pitchFamily="34" charset="0"/>
              <a:buChar char="•"/>
              <a:defRPr/>
            </a:pPr>
            <a:r>
              <a:rPr lang="en-GB" sz="2800" dirty="0" smtClean="0">
                <a:latin typeface="ChevinBold" panose="02000700000000000000" pitchFamily="2" charset="0"/>
              </a:rPr>
              <a:t>Unaddressed</a:t>
            </a:r>
          </a:p>
          <a:p>
            <a:pPr eaLnBrk="1" hangingPunct="1">
              <a:defRPr/>
            </a:pPr>
            <a:endParaRPr lang="en-GB" sz="2400" dirty="0" smtClean="0"/>
          </a:p>
          <a:p>
            <a:pPr eaLnBrk="1" hangingPunct="1">
              <a:buFontTx/>
              <a:buNone/>
              <a:defRPr/>
            </a:pPr>
            <a:endParaRPr lang="en-GB" dirty="0" smtClean="0"/>
          </a:p>
          <a:p>
            <a:pPr eaLnBrk="1" hangingPunct="1">
              <a:buFontTx/>
              <a:buNone/>
              <a:defRPr/>
            </a:pPr>
            <a:endParaRPr lang="en-GB" dirty="0" smtClean="0"/>
          </a:p>
          <a:p>
            <a:pPr eaLnBrk="1" hangingPunct="1">
              <a:defRPr/>
            </a:pPr>
            <a:endParaRPr lang="en-GB" dirty="0" smtClean="0"/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 flipH="1">
            <a:off x="1866900" y="3695700"/>
            <a:ext cx="1816100" cy="1828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18437" name="Line 7"/>
          <p:cNvSpPr>
            <a:spLocks noChangeShapeType="1"/>
          </p:cNvSpPr>
          <p:nvPr/>
        </p:nvSpPr>
        <p:spPr bwMode="auto">
          <a:xfrm>
            <a:off x="1828800" y="3657600"/>
            <a:ext cx="19304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8076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3600" smtClean="0">
                <a:latin typeface="ChevinBold" pitchFamily="2" charset="0"/>
              </a:rPr>
              <a:t>Candidate Mail Addressed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09688"/>
            <a:ext cx="8534400" cy="4405312"/>
          </a:xfrm>
        </p:spPr>
        <p:txBody>
          <a:bodyPr/>
          <a:lstStyle/>
          <a:p>
            <a:pPr eaLnBrk="1" hangingPunct="1"/>
            <a:r>
              <a:rPr lang="en-GB" altLang="en-US" sz="2800" b="1" smtClean="0"/>
              <a:t>Addressed</a:t>
            </a:r>
            <a:endParaRPr lang="en-GB" altLang="en-US" sz="2400" b="1" smtClean="0"/>
          </a:p>
          <a:p>
            <a:pPr lvl="1" eaLnBrk="1" hangingPunct="1"/>
            <a:r>
              <a:rPr lang="en-GB" altLang="en-US" sz="2400" smtClean="0">
                <a:solidFill>
                  <a:srgbClr val="FF0000"/>
                </a:solidFill>
                <a:latin typeface="ChevinBold" pitchFamily="2" charset="0"/>
              </a:rPr>
              <a:t>Electionsort – line listing to DO walk level</a:t>
            </a:r>
          </a:p>
          <a:p>
            <a:pPr lvl="1" eaLnBrk="1" hangingPunct="1"/>
            <a:r>
              <a:rPr lang="en-GB" altLang="en-US" sz="2400" b="1" smtClean="0"/>
              <a:t>	Items arrive in walk order, minimal amount of IP required</a:t>
            </a:r>
          </a:p>
          <a:p>
            <a:pPr lvl="1" eaLnBrk="1" hangingPunct="1"/>
            <a:r>
              <a:rPr lang="en-GB" altLang="en-US" sz="2400" b="1" smtClean="0">
                <a:solidFill>
                  <a:srgbClr val="FF0000"/>
                </a:solidFill>
              </a:rPr>
              <a:t>	</a:t>
            </a:r>
            <a:r>
              <a:rPr lang="en-GB" altLang="en-US" sz="2400" smtClean="0">
                <a:solidFill>
                  <a:srgbClr val="FF0000"/>
                </a:solidFill>
                <a:latin typeface="ChevinBold" pitchFamily="2" charset="0"/>
              </a:rPr>
              <a:t>Streetsort</a:t>
            </a:r>
          </a:p>
          <a:p>
            <a:pPr lvl="1" eaLnBrk="1" hangingPunct="1"/>
            <a:r>
              <a:rPr lang="en-GB" altLang="en-US" sz="2400" b="1" smtClean="0"/>
              <a:t>	Items arrive in street order, slightly higher level of IP could be required</a:t>
            </a:r>
          </a:p>
          <a:p>
            <a:pPr lvl="1" eaLnBrk="1" hangingPunct="1"/>
            <a:endParaRPr lang="en-GB" altLang="en-US" sz="2400" b="1" smtClean="0"/>
          </a:p>
          <a:p>
            <a:pPr lvl="1" eaLnBrk="1" hangingPunct="1"/>
            <a:r>
              <a:rPr lang="en-GB" altLang="en-US" sz="2400" smtClean="0">
                <a:latin typeface="ChevinBold" pitchFamily="2" charset="0"/>
              </a:rPr>
              <a:t>Product Spec </a:t>
            </a:r>
            <a:r>
              <a:rPr lang="en-GB" altLang="en-US" sz="2400" b="1" smtClean="0"/>
              <a:t>- 3 days delivery, attracts item payment</a:t>
            </a:r>
          </a:p>
          <a:p>
            <a:pPr lvl="1" eaLnBrk="1" hangingPunct="1"/>
            <a:endParaRPr lang="en-GB" altLang="en-US" sz="2400" smtClean="0"/>
          </a:p>
          <a:p>
            <a:pPr eaLnBrk="1" hangingPunct="1"/>
            <a:endParaRPr lang="en-GB" altLang="en-US" sz="2400" smtClean="0"/>
          </a:p>
          <a:p>
            <a:pPr eaLnBrk="1" hangingPunct="1">
              <a:buFontTx/>
              <a:buNone/>
            </a:pPr>
            <a:endParaRPr lang="en-GB" altLang="en-US" smtClean="0"/>
          </a:p>
          <a:p>
            <a:pPr eaLnBrk="1" hangingPunct="1">
              <a:buFontTx/>
              <a:buNone/>
            </a:pPr>
            <a:endParaRPr lang="en-GB" altLang="en-US" smtClean="0"/>
          </a:p>
          <a:p>
            <a:pPr eaLnBrk="1" hangingPunct="1"/>
            <a:endParaRPr lang="en-GB" altLang="en-US" smtClean="0"/>
          </a:p>
        </p:txBody>
      </p:sp>
      <p:sp>
        <p:nvSpPr>
          <p:cNvPr id="19460" name="Line 6"/>
          <p:cNvSpPr>
            <a:spLocks noChangeShapeType="1"/>
          </p:cNvSpPr>
          <p:nvPr/>
        </p:nvSpPr>
        <p:spPr bwMode="auto">
          <a:xfrm flipH="1">
            <a:off x="1866900" y="3695700"/>
            <a:ext cx="1816100" cy="1828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19461" name="Line 7"/>
          <p:cNvSpPr>
            <a:spLocks noChangeShapeType="1"/>
          </p:cNvSpPr>
          <p:nvPr/>
        </p:nvSpPr>
        <p:spPr bwMode="auto">
          <a:xfrm>
            <a:off x="1828800" y="3657600"/>
            <a:ext cx="19304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6916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3600" smtClean="0">
                <a:latin typeface="ChevinBold" pitchFamily="2" charset="0"/>
              </a:rPr>
              <a:t>Candidate Mail Unaddressed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09688"/>
            <a:ext cx="8534400" cy="4405312"/>
          </a:xfrm>
        </p:spPr>
        <p:txBody>
          <a:bodyPr/>
          <a:lstStyle/>
          <a:p>
            <a:pPr eaLnBrk="1" hangingPunct="1"/>
            <a:r>
              <a:rPr lang="en-GB" altLang="en-US" sz="2800" smtClean="0">
                <a:latin typeface="ChevinBold" pitchFamily="2" charset="0"/>
              </a:rPr>
              <a:t>Unaddressed</a:t>
            </a:r>
            <a:endParaRPr lang="en-GB" altLang="en-US" sz="2400" smtClean="0">
              <a:latin typeface="ChevinBold" pitchFamily="2" charset="0"/>
            </a:endParaRPr>
          </a:p>
          <a:p>
            <a:pPr lvl="1" eaLnBrk="1" hangingPunct="1"/>
            <a:r>
              <a:rPr lang="en-GB" altLang="en-US" sz="2400" smtClean="0">
                <a:latin typeface="ChevinBold" pitchFamily="2" charset="0"/>
              </a:rPr>
              <a:t>- Items arrive in boxes or bags in bundles of 100 </a:t>
            </a:r>
          </a:p>
          <a:p>
            <a:pPr lvl="1" eaLnBrk="1" hangingPunct="1"/>
            <a:endParaRPr lang="en-GB" altLang="en-US" sz="2400" smtClean="0">
              <a:latin typeface="ChevinBold" pitchFamily="2" charset="0"/>
            </a:endParaRPr>
          </a:p>
          <a:p>
            <a:pPr lvl="1" eaLnBrk="1" hangingPunct="1"/>
            <a:r>
              <a:rPr lang="en-GB" altLang="en-US" sz="2400" smtClean="0">
                <a:latin typeface="ChevinBold" pitchFamily="2" charset="0"/>
              </a:rPr>
              <a:t>Product Spec - 7 days delivery, attracts item payment</a:t>
            </a:r>
          </a:p>
          <a:p>
            <a:pPr lvl="1" eaLnBrk="1" hangingPunct="1"/>
            <a:endParaRPr lang="en-GB" altLang="en-US" sz="2400" smtClean="0"/>
          </a:p>
          <a:p>
            <a:pPr eaLnBrk="1" hangingPunct="1"/>
            <a:endParaRPr lang="en-GB" altLang="en-US" sz="2400" smtClean="0"/>
          </a:p>
          <a:p>
            <a:pPr eaLnBrk="1" hangingPunct="1">
              <a:buFontTx/>
              <a:buNone/>
            </a:pPr>
            <a:endParaRPr lang="en-GB" altLang="en-US" smtClean="0"/>
          </a:p>
          <a:p>
            <a:pPr eaLnBrk="1" hangingPunct="1">
              <a:buFontTx/>
              <a:buNone/>
            </a:pPr>
            <a:endParaRPr lang="en-GB" altLang="en-US" smtClean="0"/>
          </a:p>
          <a:p>
            <a:pPr eaLnBrk="1" hangingPunct="1"/>
            <a:endParaRPr lang="en-GB" altLang="en-US" smtClean="0"/>
          </a:p>
        </p:txBody>
      </p:sp>
      <p:sp>
        <p:nvSpPr>
          <p:cNvPr id="20484" name="Line 6"/>
          <p:cNvSpPr>
            <a:spLocks noChangeShapeType="1"/>
          </p:cNvSpPr>
          <p:nvPr/>
        </p:nvSpPr>
        <p:spPr bwMode="auto">
          <a:xfrm flipH="1">
            <a:off x="1866900" y="3695700"/>
            <a:ext cx="1816100" cy="1828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20485" name="Line 7"/>
          <p:cNvSpPr>
            <a:spLocks noChangeShapeType="1"/>
          </p:cNvSpPr>
          <p:nvPr/>
        </p:nvSpPr>
        <p:spPr bwMode="auto">
          <a:xfrm>
            <a:off x="1828800" y="3657600"/>
            <a:ext cx="19304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8485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3"/>
          <p:cNvSpPr>
            <a:spLocks noChangeShapeType="1"/>
          </p:cNvSpPr>
          <p:nvPr/>
        </p:nvSpPr>
        <p:spPr bwMode="auto">
          <a:xfrm>
            <a:off x="4667250" y="2133600"/>
            <a:ext cx="363855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07" name="Line 4"/>
          <p:cNvSpPr>
            <a:spLocks noChangeShapeType="1"/>
          </p:cNvSpPr>
          <p:nvPr/>
        </p:nvSpPr>
        <p:spPr bwMode="auto">
          <a:xfrm>
            <a:off x="4667250" y="4648200"/>
            <a:ext cx="3792538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5048250" y="1343025"/>
            <a:ext cx="35401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rgbClr val="FF0000"/>
              </a:buClr>
              <a:buChar char="•"/>
              <a:defRPr sz="1600">
                <a:solidFill>
                  <a:schemeClr val="tx1"/>
                </a:solidFill>
                <a:latin typeface="ChevinLight" pitchFamily="2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defRPr sz="1600">
                <a:solidFill>
                  <a:schemeClr val="tx1"/>
                </a:solidFill>
                <a:latin typeface="ChevinLight" pitchFamily="2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rgbClr val="FF0000"/>
              </a:buClr>
              <a:buChar char="-"/>
              <a:defRPr sz="1600">
                <a:solidFill>
                  <a:schemeClr val="tx1"/>
                </a:solidFill>
                <a:latin typeface="ChevinLight" pitchFamily="2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9pPr>
          </a:lstStyle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GB" altLang="en-US" sz="2200">
                <a:latin typeface="ChevinBold" pitchFamily="2" charset="0"/>
              </a:rPr>
              <a:t>7 Days – Unaddressed Mail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5211763" y="4027488"/>
            <a:ext cx="32131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rgbClr val="FF0000"/>
              </a:buClr>
              <a:buChar char="•"/>
              <a:defRPr sz="1600">
                <a:solidFill>
                  <a:schemeClr val="tx1"/>
                </a:solidFill>
                <a:latin typeface="ChevinLight" pitchFamily="2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defRPr sz="1600">
                <a:solidFill>
                  <a:schemeClr val="tx1"/>
                </a:solidFill>
                <a:latin typeface="ChevinLight" pitchFamily="2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rgbClr val="FF0000"/>
              </a:buClr>
              <a:buChar char="-"/>
              <a:defRPr sz="1600">
                <a:solidFill>
                  <a:schemeClr val="tx1"/>
                </a:solidFill>
                <a:latin typeface="ChevinLight" pitchFamily="2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9pPr>
          </a:lstStyle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GB" altLang="en-US" sz="2200">
                <a:latin typeface="ChevinBold" pitchFamily="2" charset="0"/>
              </a:rPr>
              <a:t>3 Days – Addressed Mail</a:t>
            </a:r>
          </a:p>
        </p:txBody>
      </p:sp>
      <p:sp>
        <p:nvSpPr>
          <p:cNvPr id="371719" name="Rectangle 7"/>
          <p:cNvSpPr>
            <a:spLocks noChangeArrowheads="1"/>
          </p:cNvSpPr>
          <p:nvPr/>
        </p:nvSpPr>
        <p:spPr bwMode="auto">
          <a:xfrm>
            <a:off x="381000" y="381000"/>
            <a:ext cx="651510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chemeClr val="tx2"/>
              </a:buClr>
              <a:defRPr/>
            </a:pPr>
            <a:r>
              <a:rPr lang="en-GB" sz="3800" dirty="0">
                <a:solidFill>
                  <a:srgbClr val="FF0000"/>
                </a:solidFill>
                <a:latin typeface="ChevinBold" pitchFamily="2" charset="0"/>
              </a:rPr>
              <a:t>Candidate</a:t>
            </a:r>
            <a:r>
              <a:rPr lang="en-GB" sz="3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hevinBold" pitchFamily="2" charset="0"/>
              </a:rPr>
              <a:t> </a:t>
            </a:r>
            <a:r>
              <a:rPr lang="en-GB" sz="3800" dirty="0">
                <a:solidFill>
                  <a:srgbClr val="FF0000"/>
                </a:solidFill>
                <a:latin typeface="ChevinBold" pitchFamily="2" charset="0"/>
              </a:rPr>
              <a:t>Mail Delivery Span</a:t>
            </a:r>
          </a:p>
        </p:txBody>
      </p:sp>
      <p:sp>
        <p:nvSpPr>
          <p:cNvPr id="21511" name="TextBox 1"/>
          <p:cNvSpPr txBox="1">
            <a:spLocks noChangeArrowheads="1"/>
          </p:cNvSpPr>
          <p:nvPr/>
        </p:nvSpPr>
        <p:spPr bwMode="auto">
          <a:xfrm>
            <a:off x="381000" y="4857750"/>
            <a:ext cx="5053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rgbClr val="FF0000"/>
              </a:buClr>
              <a:buChar char="•"/>
              <a:defRPr sz="1600">
                <a:solidFill>
                  <a:schemeClr val="tx1"/>
                </a:solidFill>
                <a:latin typeface="ChevinLight" pitchFamily="2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defRPr sz="1600">
                <a:solidFill>
                  <a:schemeClr val="tx1"/>
                </a:solidFill>
                <a:latin typeface="ChevinLight" pitchFamily="2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rgbClr val="FF0000"/>
              </a:buClr>
              <a:buChar char="-"/>
              <a:defRPr sz="1600">
                <a:solidFill>
                  <a:schemeClr val="tx1"/>
                </a:solidFill>
                <a:latin typeface="ChevinLight" pitchFamily="2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defRPr sz="1600">
                <a:solidFill>
                  <a:schemeClr val="tx1"/>
                </a:solidFill>
                <a:latin typeface="ChevinLight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2400">
                <a:latin typeface="ChevinBold" pitchFamily="2" charset="0"/>
              </a:rPr>
              <a:t>Delivery Days are Monday to Friday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476147" y="2579750"/>
          <a:ext cx="8264236" cy="1114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63390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6" y="280108"/>
            <a:ext cx="8313738" cy="484596"/>
          </a:xfrm>
        </p:spPr>
        <p:txBody>
          <a:bodyPr/>
          <a:lstStyle/>
          <a:p>
            <a:r>
              <a:rPr lang="en-GB" dirty="0" smtClean="0"/>
              <a:t>Election Overview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8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5925" y="836713"/>
            <a:ext cx="4049197" cy="4865588"/>
          </a:xfrm>
        </p:spPr>
        <p:txBody>
          <a:bodyPr>
            <a:normAutofit fontScale="77500" lnSpcReduction="20000"/>
          </a:bodyPr>
          <a:lstStyle/>
          <a:p>
            <a:r>
              <a:rPr lang="en-GB" sz="2600" dirty="0" smtClean="0"/>
              <a:t>Now in pre-election period, (no political visits, announcements </a:t>
            </a:r>
            <a:r>
              <a:rPr lang="en-GB" sz="2600" dirty="0" err="1" smtClean="0"/>
              <a:t>etc</a:t>
            </a:r>
            <a:r>
              <a:rPr lang="en-GB" sz="2600" dirty="0" smtClean="0"/>
              <a:t>)</a:t>
            </a:r>
            <a:endParaRPr lang="en-GB" sz="2600" dirty="0"/>
          </a:p>
          <a:p>
            <a:r>
              <a:rPr lang="en-GB" sz="2600" dirty="0" smtClean="0"/>
              <a:t>Unit payments for poll </a:t>
            </a:r>
            <a:r>
              <a:rPr lang="en-GB" sz="2600" dirty="0"/>
              <a:t>c</a:t>
            </a:r>
            <a:r>
              <a:rPr lang="en-GB" sz="2600" dirty="0" smtClean="0"/>
              <a:t>ards and candidates mailing (addressed and unaddressed) only</a:t>
            </a:r>
          </a:p>
          <a:p>
            <a:r>
              <a:rPr lang="en-GB" sz="2600" dirty="0" smtClean="0"/>
              <a:t>No </a:t>
            </a:r>
            <a:r>
              <a:rPr lang="en-GB" sz="2600" dirty="0"/>
              <a:t>payments for </a:t>
            </a:r>
            <a:r>
              <a:rPr lang="en-GB" sz="2600" dirty="0" smtClean="0"/>
              <a:t>door to door</a:t>
            </a:r>
            <a:r>
              <a:rPr lang="en-GB" sz="2600" dirty="0"/>
              <a:t>, or other retail or wholesale postings from political parties</a:t>
            </a:r>
          </a:p>
          <a:p>
            <a:r>
              <a:rPr lang="en-GB" sz="2600" dirty="0" smtClean="0"/>
              <a:t>Candidates mail – 3 day addressed and 7 day unaddressed specification.  Monday to Friday spec, Saturday not included.</a:t>
            </a:r>
          </a:p>
          <a:p>
            <a:r>
              <a:rPr lang="en-GB" sz="2600" dirty="0" smtClean="0"/>
              <a:t>Ensuring plans for ballot packs </a:t>
            </a:r>
            <a:r>
              <a:rPr lang="en-GB" dirty="0" smtClean="0"/>
              <a:t>from printers in place and communicated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>
          <a:xfrm>
            <a:off x="4752020" y="836713"/>
            <a:ext cx="3977643" cy="48655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Common areas of complaints</a:t>
            </a:r>
          </a:p>
          <a:p>
            <a:r>
              <a:rPr lang="en-GB" dirty="0" smtClean="0"/>
              <a:t>Nesting </a:t>
            </a:r>
          </a:p>
          <a:p>
            <a:r>
              <a:rPr lang="en-GB" dirty="0" smtClean="0"/>
              <a:t>Split walks, delivering unaddressed  candidates mail to DP in another constituency.  Ensure all split walks clear which DPs are in which constituency</a:t>
            </a:r>
          </a:p>
          <a:p>
            <a:r>
              <a:rPr lang="en-GB" dirty="0" smtClean="0"/>
              <a:t>Election day delivery, last day for delivering any election material is Wednesday 7 June</a:t>
            </a:r>
          </a:p>
          <a:p>
            <a:r>
              <a:rPr lang="en-GB" dirty="0" smtClean="0"/>
              <a:t>Inaccurate or absent MI on mailing  keep parties updated on progress through accurate reporting on Candidates Mailing Tracker (CMT) daily).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1480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Election Contacts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For questions on election material:</a:t>
            </a:r>
          </a:p>
          <a:p>
            <a:endParaRPr lang="en-GB" dirty="0" smtClean="0"/>
          </a:p>
          <a:p>
            <a:pPr lvl="0"/>
            <a:r>
              <a:rPr lang="en-GB" dirty="0"/>
              <a:t>Central/National – Joy </a:t>
            </a:r>
            <a:r>
              <a:rPr lang="en-GB" dirty="0" err="1"/>
              <a:t>Godbold</a:t>
            </a:r>
            <a:r>
              <a:rPr lang="en-GB" dirty="0"/>
              <a:t> – 07841 076354</a:t>
            </a:r>
          </a:p>
          <a:p>
            <a:pPr lvl="0"/>
            <a:r>
              <a:rPr lang="en-GB" dirty="0"/>
              <a:t>East – Andrew Martin –07595 849216</a:t>
            </a:r>
          </a:p>
          <a:p>
            <a:pPr lvl="0"/>
            <a:r>
              <a:rPr lang="en-GB" dirty="0"/>
              <a:t>North – Derek Keir – 07753 833393</a:t>
            </a:r>
          </a:p>
          <a:p>
            <a:pPr lvl="0"/>
            <a:r>
              <a:rPr lang="en-GB" dirty="0"/>
              <a:t>South – Leanne Garner – 07841 076113</a:t>
            </a:r>
          </a:p>
          <a:p>
            <a:pPr lvl="0"/>
            <a:r>
              <a:rPr lang="en-GB" dirty="0"/>
              <a:t>West – Richard Moulton – 07885 875628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>
                    <a:tint val="75000"/>
                  </a:srgbClr>
                </a:solidFill>
              </a:rPr>
              <a:t> </a:t>
            </a: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EF1C-85D8-4622-96D6-431C752B733C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/>
              <a:t>9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55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oyal Mail">
      <a:dk1>
        <a:srgbClr val="000000"/>
      </a:dk1>
      <a:lt1>
        <a:srgbClr val="FFFFFF"/>
      </a:lt1>
      <a:dk2>
        <a:srgbClr val="FF0000"/>
      </a:dk2>
      <a:lt2>
        <a:srgbClr val="666666"/>
      </a:lt2>
      <a:accent1>
        <a:srgbClr val="666666"/>
      </a:accent1>
      <a:accent2>
        <a:srgbClr val="000000"/>
      </a:accent2>
      <a:accent3>
        <a:srgbClr val="666666"/>
      </a:accent3>
      <a:accent4>
        <a:srgbClr val="969696"/>
      </a:accent4>
      <a:accent5>
        <a:srgbClr val="B2B2B2"/>
      </a:accent5>
      <a:accent6>
        <a:srgbClr val="DDDDDD"/>
      </a:accent6>
      <a:hlink>
        <a:srgbClr val="204A91"/>
      </a:hlink>
      <a:folHlink>
        <a:srgbClr val="204A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ChevinBold"/>
        <a:ea typeface=""/>
        <a:cs typeface=""/>
      </a:majorFont>
      <a:minorFont>
        <a:latin typeface="Chevin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hevinLigh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hevinLight" pitchFamily="2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/>
      <a:lstStyle>
        <a:defPPr>
          <a:defRPr dirty="0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>
          <a:solidFill>
            <a:schemeClr val="tx1"/>
          </a:solidFill>
        </a:ln>
      </a:spPr>
      <a:bodyPr rtlCol="0" anchor="ctr"/>
      <a:lstStyle>
        <a:defPPr algn="ctr">
          <a:defRPr sz="1200" dirty="0" smtClean="0">
            <a:solidFill>
              <a:schemeClr val="tx1"/>
            </a:solidFill>
            <a:latin typeface="ChevinLight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177800" indent="-177800">
          <a:buFont typeface="Arial" pitchFamily="34" charset="0"/>
          <a:buChar char="•"/>
          <a:defRPr sz="1400" dirty="0" err="1" smtClean="0">
            <a:latin typeface="ChevinLight" pitchFamily="2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32936</TotalTime>
  <Words>488</Words>
  <Application>Microsoft Office PowerPoint</Application>
  <PresentationFormat>On-screen Show (4:3)</PresentationFormat>
  <Paragraphs>114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7_Custom Design</vt:lpstr>
      <vt:lpstr>2_Office Theme</vt:lpstr>
      <vt:lpstr>Election Overview</vt:lpstr>
      <vt:lpstr>Poll Card &amp; Ballot Pack Volumes  (%RM/DSA below ref May Election 2017)</vt:lpstr>
      <vt:lpstr>Products  </vt:lpstr>
      <vt:lpstr>Campaign Mail</vt:lpstr>
      <vt:lpstr>Candidate Mail Addressed</vt:lpstr>
      <vt:lpstr>Candidate Mail Unaddressed</vt:lpstr>
      <vt:lpstr>PowerPoint Presentation</vt:lpstr>
      <vt:lpstr>Election Overview</vt:lpstr>
      <vt:lpstr>Election Contacts</vt:lpstr>
    </vt:vector>
  </TitlesOfParts>
  <Company>RMG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&amp; Modernisation Quarterly Business Review 2012/13 Q1 Risks &amp; Opportunities</dc:title>
  <dc:creator>matthew.brooks</dc:creator>
  <cp:lastModifiedBy>Susan Wakeford</cp:lastModifiedBy>
  <cp:revision>1762</cp:revision>
  <cp:lastPrinted>2016-08-08T11:18:06Z</cp:lastPrinted>
  <dcterms:created xsi:type="dcterms:W3CDTF">2012-06-25T14:12:35Z</dcterms:created>
  <dcterms:modified xsi:type="dcterms:W3CDTF">2017-05-08T12:14:05Z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zKit Template Type">
    <vt:lpwstr>Onscreen</vt:lpwstr>
  </property>
  <property fmtid="{D5CDD505-2E9C-101B-9397-08002B2CF9AE}" pid="3" name="WizKit Template Version">
    <vt:i4>5</vt:i4>
  </property>
  <property fmtid="{D5CDD505-2E9C-101B-9397-08002B2CF9AE}" pid="4" name="WizKit Template Sub">
    <vt:lpwstr>RM</vt:lpwstr>
  </property>
</Properties>
</file>